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87" r:id="rId2"/>
    <p:sldId id="389" r:id="rId3"/>
    <p:sldId id="349" r:id="rId4"/>
    <p:sldId id="352" r:id="rId5"/>
    <p:sldId id="391" r:id="rId6"/>
    <p:sldId id="289" r:id="rId7"/>
    <p:sldId id="358" r:id="rId8"/>
    <p:sldId id="332" r:id="rId9"/>
    <p:sldId id="351" r:id="rId10"/>
    <p:sldId id="2911" r:id="rId11"/>
    <p:sldId id="3279" r:id="rId12"/>
    <p:sldId id="263" r:id="rId13"/>
    <p:sldId id="278" r:id="rId14"/>
    <p:sldId id="390" r:id="rId15"/>
    <p:sldId id="348" r:id="rId16"/>
    <p:sldId id="307" r:id="rId17"/>
    <p:sldId id="346" r:id="rId18"/>
    <p:sldId id="354" r:id="rId19"/>
    <p:sldId id="290" r:id="rId20"/>
    <p:sldId id="340" r:id="rId21"/>
    <p:sldId id="341" r:id="rId22"/>
    <p:sldId id="347" r:id="rId23"/>
    <p:sldId id="3280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ierarchy Charts" id="{08EF761A-8DC2-4F2F-AD72-5B2665E8A25B}">
          <p14:sldIdLst>
            <p14:sldId id="2987"/>
            <p14:sldId id="389"/>
            <p14:sldId id="349"/>
            <p14:sldId id="352"/>
            <p14:sldId id="391"/>
            <p14:sldId id="289"/>
            <p14:sldId id="358"/>
            <p14:sldId id="332"/>
            <p14:sldId id="351"/>
          </p14:sldIdLst>
        </p14:section>
        <p14:section name="Self and Team Intro" id="{F7F24CD6-CDAC-4857-94CC-A39322DC27B0}">
          <p14:sldIdLst>
            <p14:sldId id="2911"/>
            <p14:sldId id="3279"/>
            <p14:sldId id="263"/>
            <p14:sldId id="278"/>
            <p14:sldId id="390"/>
            <p14:sldId id="348"/>
            <p14:sldId id="307"/>
            <p14:sldId id="346"/>
            <p14:sldId id="354"/>
            <p14:sldId id="290"/>
            <p14:sldId id="340"/>
            <p14:sldId id="341"/>
            <p14:sldId id="347"/>
            <p14:sldId id="3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ABE2"/>
    <a:srgbClr val="FDF5DF"/>
    <a:srgbClr val="212911"/>
    <a:srgbClr val="2B3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10" autoAdjust="0"/>
  </p:normalViewPr>
  <p:slideViewPr>
    <p:cSldViewPr>
      <p:cViewPr varScale="1">
        <p:scale>
          <a:sx n="73" d="100"/>
          <a:sy n="73" d="100"/>
        </p:scale>
        <p:origin x="86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CA438F-3A36-4C2C-920C-886B812666C9}" type="datetimeFigureOut">
              <a:rPr lang="en-US" smtClean="0"/>
              <a:pPr/>
              <a:t>10-Mar-21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723DE9-4340-49D1-B91B-EAA65D83D0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377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23DE9-4340-49D1-B91B-EAA65D83D0E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24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Management team, org chart, board of directors</a:t>
            </a:r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1FDFA97-5A3C-46DD-8611-448DD9449EE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282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23DE9-4340-49D1-B91B-EAA65D83D0E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10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23DE9-4340-49D1-B91B-EAA65D83D0E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75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23DE9-4340-49D1-B91B-EAA65D83D0E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56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23DE9-4340-49D1-B91B-EAA65D83D0E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34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23DE9-4340-49D1-B91B-EAA65D83D0E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9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23DE9-4340-49D1-B91B-EAA65D83D0E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741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23DE9-4340-49D1-B91B-EAA65D83D0E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24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Keywords:</a:t>
            </a:r>
          </a:p>
          <a:p>
            <a:r>
              <a:rPr lang="en-US" dirty="0"/>
              <a:t>hierarchy, levels, 5 levels, five</a:t>
            </a:r>
            <a:r>
              <a:rPr lang="en-US" baseline="0" dirty="0"/>
              <a:t> levels,</a:t>
            </a:r>
            <a:r>
              <a:rPr lang="en-US" dirty="0"/>
              <a:t> silhouette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61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82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F6C52-7343-46BE-87EE-883BA2C7856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294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23DE9-4340-49D1-B91B-EAA65D83D0E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93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3B2B3-2AAE-4773-ACAE-0D47BD0A01F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127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801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65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https://pixabay.com/illustrations/thick-paint-strokes-paint-stoke-5262013/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1099BF-A52C-4E86-99A7-CF0C73B44039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86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2FAD-0068-42C4-A882-67C756D94E3F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39C19-D0CA-4527-87F7-3FE9AE688FC7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B8F7C-A165-4158-944D-FC8172044329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E6BA0-B54D-4154-A1D6-94763DAF0F5E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17B09-4ABE-49A2-8CBC-C3CDA602AAB7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B000-A882-44CC-84FD-A2E00E7F6EC2}" type="datetime1">
              <a:rPr lang="en-US" smtClean="0"/>
              <a:t>10-Mar-21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62C40-60C9-4385-9723-696D475F7508}" type="datetime1">
              <a:rPr lang="en-US" smtClean="0"/>
              <a:t>10-Mar-21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BBDBD-32B9-411A-ADDE-C61D7F172D0D}" type="datetime1">
              <a:rPr lang="en-US" smtClean="0"/>
              <a:t>10-Mar-21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B16A-868F-4613-B75B-D9104590A04C}" type="datetime1">
              <a:rPr lang="en-US" smtClean="0"/>
              <a:t>10-Mar-21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4A702-9550-4AB6-BBA4-37969640AAF4}" type="datetime1">
              <a:rPr lang="en-US" smtClean="0"/>
              <a:t>10-Mar-21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CEAEC-919D-484F-9549-E48870A71C34}" type="datetime1">
              <a:rPr lang="en-US" smtClean="0"/>
              <a:t>10-Mar-21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A09883-5196-41EE-8F56-A473E393353B}" type="datetime1">
              <a:rPr lang="en-US" smtClean="0"/>
              <a:t>10-Mar-21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6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8.jpeg"/><Relationship Id="rId10" Type="http://schemas.openxmlformats.org/officeDocument/2006/relationships/image" Target="../media/image32.jpeg"/><Relationship Id="rId4" Type="http://schemas.openxmlformats.org/officeDocument/2006/relationships/image" Target="../media/image37.jpeg"/><Relationship Id="rId9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752600"/>
            <a:ext cx="9525000" cy="2971800"/>
          </a:xfrm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Team Intro &amp; </a:t>
            </a:r>
            <a:br>
              <a:rPr lang="en-US" sz="11500" dirty="0">
                <a:solidFill>
                  <a:schemeClr val="bg1"/>
                </a:solidFill>
              </a:rPr>
            </a:br>
            <a:r>
              <a:rPr lang="en-US" sz="11500" dirty="0">
                <a:solidFill>
                  <a:schemeClr val="bg1"/>
                </a:solidFill>
              </a:rPr>
              <a:t>Org Chart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861FA75-6A6F-476C-8467-AFF24BD9D5B2}"/>
              </a:ext>
            </a:extLst>
          </p:cNvPr>
          <p:cNvSpPr txBox="1"/>
          <p:nvPr/>
        </p:nvSpPr>
        <p:spPr>
          <a:xfrm>
            <a:off x="3926519" y="1605738"/>
            <a:ext cx="3645347" cy="58477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Name of Person</a:t>
            </a:r>
            <a:endParaRPr kumimoji="0" lang="en-IN" sz="3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307589-2D07-4184-8C90-3FDC6B7DFFF9}"/>
              </a:ext>
            </a:extLst>
          </p:cNvPr>
          <p:cNvSpPr txBox="1"/>
          <p:nvPr/>
        </p:nvSpPr>
        <p:spPr>
          <a:xfrm>
            <a:off x="4053026" y="5592987"/>
            <a:ext cx="3662533" cy="5232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Placement Coordinator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0EAB43-19A0-4241-AD23-C9F25F94B2BF}"/>
              </a:ext>
            </a:extLst>
          </p:cNvPr>
          <p:cNvSpPr txBox="1"/>
          <p:nvPr/>
        </p:nvSpPr>
        <p:spPr>
          <a:xfrm>
            <a:off x="8914515" y="5592987"/>
            <a:ext cx="3952413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Painter, Mom &amp; Trekker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AB372-BE75-4BB5-8C41-CAF7627DB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3 Part Introduction of a Person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AD7913-F629-48B0-9924-3AAC598B3F33}"/>
              </a:ext>
            </a:extLst>
          </p:cNvPr>
          <p:cNvSpPr/>
          <p:nvPr/>
        </p:nvSpPr>
        <p:spPr>
          <a:xfrm>
            <a:off x="8480433" y="2327863"/>
            <a:ext cx="4820576" cy="32137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45DCF0-D765-43EC-A99C-B53184085E1A}"/>
              </a:ext>
            </a:extLst>
          </p:cNvPr>
          <p:cNvSpPr/>
          <p:nvPr/>
        </p:nvSpPr>
        <p:spPr>
          <a:xfrm>
            <a:off x="3462495" y="2327863"/>
            <a:ext cx="4820576" cy="321371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C1370-5CED-4F93-A2EF-FC7B1D8F9CE5}"/>
              </a:ext>
            </a:extLst>
          </p:cNvPr>
          <p:cNvSpPr/>
          <p:nvPr/>
        </p:nvSpPr>
        <p:spPr>
          <a:xfrm>
            <a:off x="-1681950" y="2327863"/>
            <a:ext cx="4820576" cy="321371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A7F7074-7E16-481E-8FA4-EF1F9279A298}"/>
              </a:ext>
            </a:extLst>
          </p:cNvPr>
          <p:cNvGrpSpPr/>
          <p:nvPr/>
        </p:nvGrpSpPr>
        <p:grpSpPr>
          <a:xfrm>
            <a:off x="3012119" y="2105562"/>
            <a:ext cx="914400" cy="4296792"/>
            <a:chOff x="2516819" y="1509204"/>
            <a:chExt cx="914400" cy="429679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B7C708-2578-49C5-8526-FA13A2F64776}"/>
                </a:ext>
              </a:extLst>
            </p:cNvPr>
            <p:cNvSpPr/>
            <p:nvPr/>
          </p:nvSpPr>
          <p:spPr>
            <a:xfrm>
              <a:off x="2769833" y="1509204"/>
              <a:ext cx="204186" cy="363626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7" name="Graphic 6" descr="Right pointing backhand index with solid fill">
              <a:extLst>
                <a:ext uri="{FF2B5EF4-FFF2-40B4-BE49-F238E27FC236}">
                  <a16:creationId xmlns:a16="http://schemas.microsoft.com/office/drawing/2014/main" id="{925B8713-8BDE-422E-A8C8-AAABF396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2516819" y="4891596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142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0.42083 -0.00069 " pathEditMode="relative" rAng="0" ptsTypes="AA">
                                      <p:cBhvr>
                                        <p:cTn id="9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4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41133 0.00046 " pathEditMode="relative" rAng="0" ptsTypes="AA">
                                      <p:cBhvr>
                                        <p:cTn id="20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3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11111E-6 L 0.41028 1.11111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0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028 1.11111E-6 L 4.79167E-6 1.11111E-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21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41797 0.00093 " pathEditMode="relative" rAng="0" ptsTypes="AA">
                                      <p:cBhvr>
                                        <p:cTn id="52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98" y="4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6" grpId="0" animBg="1"/>
      <p:bldP spid="6" grpId="1" animBg="1"/>
      <p:bldP spid="3" grpId="0" animBg="1"/>
      <p:bldP spid="3" grpId="1" animBg="1"/>
      <p:bldP spid="3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81200" y="1999129"/>
            <a:ext cx="3383526" cy="41910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rgbClr val="DAD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019800" y="1999129"/>
            <a:ext cx="4267200" cy="4191000"/>
          </a:xfrm>
          <a:prstGeom prst="rect">
            <a:avLst/>
          </a:prstGeom>
          <a:gradFill>
            <a:gsLst>
              <a:gs pos="1000">
                <a:schemeClr val="bg2">
                  <a:lumMod val="90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77000" y="2256052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these bullet points with your own text.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15100" y="3484827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these bullet points with your own text. </a:t>
            </a:r>
          </a:p>
        </p:txBody>
      </p:sp>
      <p:grpSp>
        <p:nvGrpSpPr>
          <p:cNvPr id="2" name="Group 43"/>
          <p:cNvGrpSpPr/>
          <p:nvPr/>
        </p:nvGrpSpPr>
        <p:grpSpPr>
          <a:xfrm>
            <a:off x="5791200" y="2381395"/>
            <a:ext cx="457200" cy="457200"/>
            <a:chOff x="762000" y="1981200"/>
            <a:chExt cx="2895600" cy="2895600"/>
          </a:xfrm>
          <a:effectLst>
            <a:outerShdw blurRad="76200" dir="14640000" sx="94000" sy="94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5" name="Ellipse 58"/>
            <p:cNvSpPr/>
            <p:nvPr/>
          </p:nvSpPr>
          <p:spPr>
            <a:xfrm>
              <a:off x="762000" y="19812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46" name="Ellipse 6"/>
            <p:cNvSpPr/>
            <p:nvPr/>
          </p:nvSpPr>
          <p:spPr>
            <a:xfrm>
              <a:off x="839900" y="2044740"/>
              <a:ext cx="2728001" cy="2728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47" name="Ellipse 5"/>
            <p:cNvSpPr>
              <a:spLocks noChangeArrowheads="1"/>
            </p:cNvSpPr>
            <p:nvPr/>
          </p:nvSpPr>
          <p:spPr bwMode="auto">
            <a:xfrm>
              <a:off x="1106356" y="23111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3" name="Group 47"/>
          <p:cNvGrpSpPr/>
          <p:nvPr/>
        </p:nvGrpSpPr>
        <p:grpSpPr>
          <a:xfrm>
            <a:off x="5791200" y="3610170"/>
            <a:ext cx="457200" cy="457200"/>
            <a:chOff x="762000" y="1981200"/>
            <a:chExt cx="2895600" cy="2895600"/>
          </a:xfrm>
          <a:effectLst>
            <a:outerShdw blurRad="76200" dir="14640000" sx="94000" sy="94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9" name="Ellipse 58"/>
            <p:cNvSpPr/>
            <p:nvPr/>
          </p:nvSpPr>
          <p:spPr>
            <a:xfrm>
              <a:off x="762000" y="19812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50" name="Ellipse 6"/>
            <p:cNvSpPr/>
            <p:nvPr/>
          </p:nvSpPr>
          <p:spPr>
            <a:xfrm>
              <a:off x="839900" y="2044740"/>
              <a:ext cx="2728001" cy="2728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51" name="Ellipse 5"/>
            <p:cNvSpPr>
              <a:spLocks noChangeArrowheads="1"/>
            </p:cNvSpPr>
            <p:nvPr/>
          </p:nvSpPr>
          <p:spPr bwMode="auto">
            <a:xfrm>
              <a:off x="1106356" y="23111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5791200" y="4972195"/>
            <a:ext cx="457200" cy="457200"/>
            <a:chOff x="762000" y="1981200"/>
            <a:chExt cx="2895600" cy="2895600"/>
          </a:xfrm>
          <a:effectLst>
            <a:outerShdw blurRad="76200" dir="14640000" sx="94000" sy="94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Ellipse 58"/>
            <p:cNvSpPr/>
            <p:nvPr/>
          </p:nvSpPr>
          <p:spPr>
            <a:xfrm>
              <a:off x="762000" y="19812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54" name="Ellipse 6"/>
            <p:cNvSpPr/>
            <p:nvPr/>
          </p:nvSpPr>
          <p:spPr>
            <a:xfrm>
              <a:off x="839900" y="2044740"/>
              <a:ext cx="2728001" cy="2728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55" name="Ellipse 5"/>
            <p:cNvSpPr>
              <a:spLocks noChangeArrowheads="1"/>
            </p:cNvSpPr>
            <p:nvPr/>
          </p:nvSpPr>
          <p:spPr bwMode="auto">
            <a:xfrm>
              <a:off x="1106356" y="23111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B4FD25-621F-4043-95DC-D6FCBD40E238}"/>
              </a:ext>
            </a:extLst>
          </p:cNvPr>
          <p:cNvSpPr txBox="1"/>
          <p:nvPr/>
        </p:nvSpPr>
        <p:spPr>
          <a:xfrm>
            <a:off x="6515100" y="4846852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these bullet points with your own text. </a:t>
            </a:r>
          </a:p>
        </p:txBody>
      </p:sp>
    </p:spTree>
    <p:extLst>
      <p:ext uri="{BB962C8B-B14F-4D97-AF65-F5344CB8AC3E}">
        <p14:creationId xmlns:p14="http://schemas.microsoft.com/office/powerpoint/2010/main" val="40309299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9" name="Rectangle 8"/>
          <p:cNvSpPr/>
          <p:nvPr/>
        </p:nvSpPr>
        <p:spPr>
          <a:xfrm>
            <a:off x="6060051" y="1688691"/>
            <a:ext cx="4114800" cy="4648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60051" y="6260691"/>
            <a:ext cx="4114800" cy="1588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1902F-3065-4DE1-BB6F-5AE98F2F7CA3}"/>
              </a:ext>
            </a:extLst>
          </p:cNvPr>
          <p:cNvGrpSpPr/>
          <p:nvPr/>
        </p:nvGrpSpPr>
        <p:grpSpPr>
          <a:xfrm>
            <a:off x="6060051" y="1688691"/>
            <a:ext cx="4114800" cy="763588"/>
            <a:chOff x="6060051" y="1688691"/>
            <a:chExt cx="4114800" cy="763588"/>
          </a:xfrm>
        </p:grpSpPr>
        <p:sp>
          <p:nvSpPr>
            <p:cNvPr id="10" name="Rectangle 9"/>
            <p:cNvSpPr/>
            <p:nvPr/>
          </p:nvSpPr>
          <p:spPr>
            <a:xfrm>
              <a:off x="6060051" y="1688691"/>
              <a:ext cx="4114800" cy="6858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136251" y="1764891"/>
              <a:ext cx="3657600" cy="533400"/>
            </a:xfrm>
            <a:custGeom>
              <a:avLst/>
              <a:gdLst/>
              <a:ahLst/>
              <a:cxnLst>
                <a:cxn ang="0">
                  <a:pos x="1515" y="0"/>
                </a:cxn>
                <a:cxn ang="0">
                  <a:pos x="0" y="0"/>
                </a:cxn>
                <a:cxn ang="0">
                  <a:pos x="0" y="197"/>
                </a:cxn>
                <a:cxn ang="0">
                  <a:pos x="1328" y="197"/>
                </a:cxn>
                <a:cxn ang="0">
                  <a:pos x="1515" y="0"/>
                </a:cxn>
              </a:cxnLst>
              <a:rect l="0" t="0" r="r" b="b"/>
              <a:pathLst>
                <a:path w="1515" h="197">
                  <a:moveTo>
                    <a:pt x="151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1328" y="197"/>
                    <a:pt x="1328" y="197"/>
                    <a:pt x="1328" y="197"/>
                  </a:cubicBezTo>
                  <a:cubicBezTo>
                    <a:pt x="1428" y="142"/>
                    <a:pt x="1495" y="74"/>
                    <a:pt x="1515" y="0"/>
                  </a:cubicBezTo>
                  <a:close/>
                </a:path>
              </a:pathLst>
            </a:custGeom>
            <a:solidFill>
              <a:srgbClr val="FFFFFF"/>
            </a:solidFill>
            <a:ln w="9" cap="flat">
              <a:noFill/>
              <a:prstDash val="solid"/>
              <a:miter lim="800000"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6060051" y="2450691"/>
              <a:ext cx="4114800" cy="1588"/>
            </a:xfrm>
            <a:prstGeom prst="line">
              <a:avLst/>
            </a:prstGeom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6557592" y="1775071"/>
              <a:ext cx="2476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YOUR TITLE HERE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364851" y="267482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 Your short 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364851" y="315742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 Your short text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64851" y="364002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 Your short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364851" y="412262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 Your short text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64851" y="460522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 Your short text here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64851" y="508782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 Your short text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64851" y="5570427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solidFill>
                  <a:prstClr val="white"/>
                </a:solidFill>
              </a:rPr>
              <a:t> Your short text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4E8B1C-7050-4F8B-B3B0-386ED2CFA522}"/>
              </a:ext>
            </a:extLst>
          </p:cNvPr>
          <p:cNvSpPr/>
          <p:nvPr/>
        </p:nvSpPr>
        <p:spPr bwMode="auto">
          <a:xfrm>
            <a:off x="2097651" y="1688691"/>
            <a:ext cx="3810000" cy="46482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solidFill>
              <a:schemeClr val="bg2">
                <a:lumMod val="50000"/>
              </a:schemeClr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6442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B28C596-4DFE-4447-A1CC-A4C96669D1C8}"/>
              </a:ext>
            </a:extLst>
          </p:cNvPr>
          <p:cNvSpPr/>
          <p:nvPr/>
        </p:nvSpPr>
        <p:spPr>
          <a:xfrm>
            <a:off x="809501" y="1057700"/>
            <a:ext cx="4572000" cy="4572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932DA9D-845D-44DA-81A5-44115D8166BF}"/>
              </a:ext>
            </a:extLst>
          </p:cNvPr>
          <p:cNvSpPr/>
          <p:nvPr/>
        </p:nvSpPr>
        <p:spPr>
          <a:xfrm>
            <a:off x="6638454" y="939714"/>
            <a:ext cx="4572000" cy="4572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1A90C9-4AE4-4909-9476-715D973650AE}"/>
              </a:ext>
            </a:extLst>
          </p:cNvPr>
          <p:cNvGrpSpPr/>
          <p:nvPr/>
        </p:nvGrpSpPr>
        <p:grpSpPr>
          <a:xfrm>
            <a:off x="824156" y="5037266"/>
            <a:ext cx="5346210" cy="1184871"/>
            <a:chOff x="5240593" y="2306133"/>
            <a:chExt cx="5346210" cy="1184871"/>
          </a:xfrm>
        </p:grpSpPr>
        <p:pic>
          <p:nvPicPr>
            <p:cNvPr id="11" name="Picture 10" descr="A picture containing indoor, light, sitting, table&#10;&#10;Description automatically generated">
              <a:extLst>
                <a:ext uri="{FF2B5EF4-FFF2-40B4-BE49-F238E27FC236}">
                  <a16:creationId xmlns:a16="http://schemas.microsoft.com/office/drawing/2014/main" id="{1CF7E961-7216-45D7-964B-D3C6DCA74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476" t="16201" b="76344"/>
            <a:stretch/>
          </p:blipFill>
          <p:spPr>
            <a:xfrm>
              <a:off x="5240593" y="2306133"/>
              <a:ext cx="5346210" cy="118487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859ABA-05E1-4C86-AECF-5926E2D15E0A}"/>
                </a:ext>
              </a:extLst>
            </p:cNvPr>
            <p:cNvSpPr txBox="1"/>
            <p:nvPr/>
          </p:nvSpPr>
          <p:spPr>
            <a:xfrm>
              <a:off x="5469290" y="2575402"/>
              <a:ext cx="5053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Name of the person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7E420F-32C8-4CF1-ABAF-BF7B98002F11}"/>
              </a:ext>
            </a:extLst>
          </p:cNvPr>
          <p:cNvGrpSpPr/>
          <p:nvPr/>
        </p:nvGrpSpPr>
        <p:grpSpPr>
          <a:xfrm>
            <a:off x="6529604" y="4919278"/>
            <a:ext cx="5936228" cy="1184871"/>
            <a:chOff x="6233744" y="4876545"/>
            <a:chExt cx="5936228" cy="1184871"/>
          </a:xfrm>
        </p:grpSpPr>
        <p:pic>
          <p:nvPicPr>
            <p:cNvPr id="18" name="Picture 17" descr="A picture containing water, pink, sitting, table&#10;&#10;Description automatically generated">
              <a:extLst>
                <a:ext uri="{FF2B5EF4-FFF2-40B4-BE49-F238E27FC236}">
                  <a16:creationId xmlns:a16="http://schemas.microsoft.com/office/drawing/2014/main" id="{872B8C5C-F7E7-4A90-B239-A8DDD0D60A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15" t="5161" b="66595"/>
            <a:stretch/>
          </p:blipFill>
          <p:spPr>
            <a:xfrm flipH="1">
              <a:off x="6233744" y="4876545"/>
              <a:ext cx="5692876" cy="1184871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5342741-30D9-4166-BEB7-B34CA64A2773}"/>
                </a:ext>
              </a:extLst>
            </p:cNvPr>
            <p:cNvSpPr txBox="1"/>
            <p:nvPr/>
          </p:nvSpPr>
          <p:spPr>
            <a:xfrm>
              <a:off x="7116192" y="5118867"/>
              <a:ext cx="50537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latin typeface="+mj-lt"/>
                </a:rPr>
                <a:t>Name of the person</a:t>
              </a:r>
            </a:p>
          </p:txBody>
        </p:sp>
      </p:grpSp>
      <p:pic>
        <p:nvPicPr>
          <p:cNvPr id="3" name="Graphic 2" descr="Large paint brush">
            <a:extLst>
              <a:ext uri="{FF2B5EF4-FFF2-40B4-BE49-F238E27FC236}">
                <a16:creationId xmlns:a16="http://schemas.microsoft.com/office/drawing/2014/main" id="{20383A2D-5F43-4A6D-95C7-FD0B666B4F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22133">
            <a:off x="101356" y="4783329"/>
            <a:ext cx="1543759" cy="1543759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37963694-E868-495D-B792-C8112328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</a:t>
            </a:r>
          </a:p>
        </p:txBody>
      </p:sp>
    </p:spTree>
    <p:extLst>
      <p:ext uri="{BB962C8B-B14F-4D97-AF65-F5344CB8AC3E}">
        <p14:creationId xmlns:p14="http://schemas.microsoft.com/office/powerpoint/2010/main" val="58655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41211 0.00394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99" y="18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3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211 0.00394 L 0.87214 -0.006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95" y="-50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1"/>
          <p:cNvSpPr/>
          <p:nvPr/>
        </p:nvSpPr>
        <p:spPr>
          <a:xfrm>
            <a:off x="1905000" y="3508276"/>
            <a:ext cx="2607306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400" dirty="0">
                <a:solidFill>
                  <a:srgbClr val="C00000"/>
                </a:solidFill>
                <a:latin typeface="Tw Cen MT Condensed Extra Bold" panose="020B0803020202020204" pitchFamily="34" charset="0"/>
                <a:ea typeface="+mj-ea"/>
                <a:cs typeface="+mj-cs"/>
              </a:rPr>
              <a:t>Name of Person 1</a:t>
            </a:r>
          </a:p>
          <a:p>
            <a:pPr>
              <a:defRPr/>
            </a:pPr>
            <a:r>
              <a:rPr lang="en-IN" sz="2400" dirty="0">
                <a:ea typeface="+mj-ea"/>
                <a:cs typeface="+mj-cs"/>
              </a:rPr>
              <a:t>Details about this person here. You can write your text here and even more text here.</a:t>
            </a:r>
            <a:endParaRPr lang="en-US" sz="2400" dirty="0">
              <a:ea typeface="+mj-ea"/>
              <a:cs typeface="+mj-cs"/>
            </a:endParaRPr>
          </a:p>
        </p:txBody>
      </p:sp>
      <p:sp>
        <p:nvSpPr>
          <p:cNvPr id="25" name="textbox1">
            <a:extLst>
              <a:ext uri="{FF2B5EF4-FFF2-40B4-BE49-F238E27FC236}">
                <a16:creationId xmlns:a16="http://schemas.microsoft.com/office/drawing/2014/main" id="{7EE0C7D8-678C-4833-AFA5-FDE8731EEA91}"/>
              </a:ext>
            </a:extLst>
          </p:cNvPr>
          <p:cNvSpPr/>
          <p:nvPr/>
        </p:nvSpPr>
        <p:spPr>
          <a:xfrm>
            <a:off x="4267200" y="3508276"/>
            <a:ext cx="2607306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400" dirty="0">
                <a:solidFill>
                  <a:srgbClr val="C00000"/>
                </a:solidFill>
                <a:latin typeface="Tw Cen MT Condensed Extra Bold" panose="020B0803020202020204" pitchFamily="34" charset="0"/>
                <a:ea typeface="+mj-ea"/>
                <a:cs typeface="+mj-cs"/>
              </a:rPr>
              <a:t>Name of Person 2</a:t>
            </a:r>
          </a:p>
          <a:p>
            <a:pPr>
              <a:defRPr/>
            </a:pPr>
            <a:r>
              <a:rPr lang="en-IN" sz="2400" dirty="0">
                <a:ea typeface="+mj-ea"/>
                <a:cs typeface="+mj-cs"/>
              </a:rPr>
              <a:t>Details about this person here. You can write your text here and even more text here.</a:t>
            </a:r>
            <a:endParaRPr lang="en-US" sz="2400" dirty="0">
              <a:ea typeface="+mj-ea"/>
              <a:cs typeface="+mj-cs"/>
            </a:endParaRPr>
          </a:p>
        </p:txBody>
      </p:sp>
      <p:sp>
        <p:nvSpPr>
          <p:cNvPr id="26" name="textbox1">
            <a:extLst>
              <a:ext uri="{FF2B5EF4-FFF2-40B4-BE49-F238E27FC236}">
                <a16:creationId xmlns:a16="http://schemas.microsoft.com/office/drawing/2014/main" id="{49C4A10A-AE6B-4D67-9CFA-6E417162859B}"/>
              </a:ext>
            </a:extLst>
          </p:cNvPr>
          <p:cNvSpPr/>
          <p:nvPr/>
        </p:nvSpPr>
        <p:spPr>
          <a:xfrm>
            <a:off x="7046516" y="3508276"/>
            <a:ext cx="2607306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400" dirty="0">
                <a:solidFill>
                  <a:srgbClr val="C00000"/>
                </a:solidFill>
                <a:latin typeface="Tw Cen MT Condensed Extra Bold" panose="020B0803020202020204" pitchFamily="34" charset="0"/>
                <a:ea typeface="+mj-ea"/>
                <a:cs typeface="+mj-cs"/>
              </a:rPr>
              <a:t>Name of Person 3</a:t>
            </a:r>
          </a:p>
          <a:p>
            <a:pPr>
              <a:defRPr/>
            </a:pPr>
            <a:r>
              <a:rPr lang="en-IN" sz="2400" dirty="0">
                <a:ea typeface="+mj-ea"/>
                <a:cs typeface="+mj-cs"/>
              </a:rPr>
              <a:t>Details about this person here. You can write your text here and even more text here.</a:t>
            </a:r>
            <a:endParaRPr lang="en-US" sz="2400" dirty="0">
              <a:ea typeface="+mj-ea"/>
              <a:cs typeface="+mj-cs"/>
            </a:endParaRPr>
          </a:p>
        </p:txBody>
      </p:sp>
      <p:sp>
        <p:nvSpPr>
          <p:cNvPr id="27" name="textbox1">
            <a:extLst>
              <a:ext uri="{FF2B5EF4-FFF2-40B4-BE49-F238E27FC236}">
                <a16:creationId xmlns:a16="http://schemas.microsoft.com/office/drawing/2014/main" id="{86F3011D-6D6B-4005-B237-FD789E6D44D9}"/>
              </a:ext>
            </a:extLst>
          </p:cNvPr>
          <p:cNvSpPr/>
          <p:nvPr/>
        </p:nvSpPr>
        <p:spPr>
          <a:xfrm>
            <a:off x="9601200" y="3508276"/>
            <a:ext cx="2607306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IN" sz="2400" dirty="0">
                <a:solidFill>
                  <a:srgbClr val="C00000"/>
                </a:solidFill>
                <a:latin typeface="Tw Cen MT Condensed Extra Bold" panose="020B0803020202020204" pitchFamily="34" charset="0"/>
                <a:ea typeface="+mj-ea"/>
                <a:cs typeface="+mj-cs"/>
              </a:rPr>
              <a:t>Name of Person 4</a:t>
            </a:r>
          </a:p>
          <a:p>
            <a:pPr>
              <a:defRPr/>
            </a:pPr>
            <a:r>
              <a:rPr lang="en-IN" sz="2400" dirty="0">
                <a:ea typeface="+mj-ea"/>
                <a:cs typeface="+mj-cs"/>
              </a:rPr>
              <a:t>Details about this person here. You can write your text here and even more text here.</a:t>
            </a:r>
            <a:endParaRPr lang="en-US" sz="2400" dirty="0">
              <a:ea typeface="+mj-ea"/>
              <a:cs typeface="+mj-cs"/>
            </a:endParaRPr>
          </a:p>
        </p:txBody>
      </p:sp>
      <p:sp>
        <p:nvSpPr>
          <p:cNvPr id="23" name="Gray Base"/>
          <p:cNvSpPr/>
          <p:nvPr/>
        </p:nvSpPr>
        <p:spPr>
          <a:xfrm>
            <a:off x="0" y="2590800"/>
            <a:ext cx="12192000" cy="457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IN" dirty="0"/>
              <a:t>Team Introduction</a:t>
            </a:r>
            <a:endParaRPr lang="en-US" dirty="0"/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D4EAAD6-9DBB-4353-8AF6-F3044CA9F470}"/>
              </a:ext>
            </a:extLst>
          </p:cNvPr>
          <p:cNvSpPr/>
          <p:nvPr/>
        </p:nvSpPr>
        <p:spPr>
          <a:xfrm>
            <a:off x="2226734" y="1439196"/>
            <a:ext cx="1354666" cy="1353312"/>
          </a:xfrm>
          <a:prstGeom prst="round2SameRect">
            <a:avLst>
              <a:gd name="adj1" fmla="val 9392"/>
              <a:gd name="adj2" fmla="val 0"/>
            </a:avLst>
          </a:prstGeom>
          <a:blipFill>
            <a:blip r:embed="rId4"/>
            <a:stretch>
              <a:fillRect/>
            </a:stretch>
          </a:blip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A1FCD1A1-0F05-4A74-8A91-611A893B83A8}"/>
              </a:ext>
            </a:extLst>
          </p:cNvPr>
          <p:cNvSpPr/>
          <p:nvPr/>
        </p:nvSpPr>
        <p:spPr>
          <a:xfrm>
            <a:off x="4436534" y="1439196"/>
            <a:ext cx="1354666" cy="1353312"/>
          </a:xfrm>
          <a:prstGeom prst="round2SameRect">
            <a:avLst>
              <a:gd name="adj1" fmla="val 9392"/>
              <a:gd name="adj2" fmla="val 0"/>
            </a:avLst>
          </a:prstGeom>
          <a:blipFill>
            <a:blip r:embed="rId5"/>
            <a:stretch>
              <a:fillRect/>
            </a:stretch>
          </a:blip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DBF8E695-1C3A-474E-810B-23FD3EB86A64}"/>
              </a:ext>
            </a:extLst>
          </p:cNvPr>
          <p:cNvSpPr/>
          <p:nvPr/>
        </p:nvSpPr>
        <p:spPr>
          <a:xfrm>
            <a:off x="6646334" y="1439196"/>
            <a:ext cx="1354666" cy="1353312"/>
          </a:xfrm>
          <a:prstGeom prst="round2SameRect">
            <a:avLst>
              <a:gd name="adj1" fmla="val 9392"/>
              <a:gd name="adj2" fmla="val 0"/>
            </a:avLst>
          </a:prstGeom>
          <a:blipFill>
            <a:blip r:embed="rId4"/>
            <a:stretch>
              <a:fillRect/>
            </a:stretch>
          </a:blip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82D790D2-B32A-443A-9F72-ADF312DA53A6}"/>
              </a:ext>
            </a:extLst>
          </p:cNvPr>
          <p:cNvSpPr/>
          <p:nvPr/>
        </p:nvSpPr>
        <p:spPr>
          <a:xfrm>
            <a:off x="9008534" y="1439196"/>
            <a:ext cx="1354666" cy="1353312"/>
          </a:xfrm>
          <a:prstGeom prst="round2SameRect">
            <a:avLst>
              <a:gd name="adj1" fmla="val 9392"/>
              <a:gd name="adj2" fmla="val 0"/>
            </a:avLst>
          </a:prstGeom>
          <a:blipFill>
            <a:blip r:embed="rId5"/>
            <a:stretch>
              <a:fillRect/>
            </a:stretch>
          </a:blip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84935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13047 0.4011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2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0.05833 -1.11111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47 0.40116 L -1.04167E-6 -4.8148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2006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750" fill="hold"/>
                                        <p:tgtEl>
                                          <p:spTgt spid="3"/>
                                        </p:tgtEl>
                                      </p:cBhvr>
                                      <p:by x="67500" y="675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13047 0.4011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2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0.02565 0.00162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47 0.40116 L -1.04167E-6 -4.81481E-6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20069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750" fill="hold"/>
                                        <p:tgtEl>
                                          <p:spTgt spid="14"/>
                                        </p:tgtEl>
                                      </p:cBhvr>
                                      <p:by x="67500" y="675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14792 0.40255 " pathEditMode="relative" rAng="0" ptsTypes="AA">
                                      <p:cBhvr>
                                        <p:cTn id="7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96" y="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-0.03542 -1.11111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792 0.40254 L -1.04167E-6 -4.81481E-6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-206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750" fill="hold"/>
                                        <p:tgtEl>
                                          <p:spTgt spid="15"/>
                                        </p:tgtEl>
                                      </p:cBhvr>
                                      <p:by x="67500" y="675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50"/>
                            </p:stCondLst>
                            <p:childTnLst>
                              <p:par>
                                <p:cTn id="8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13047 0.40116 " pathEditMode="relative" rAng="0" ptsTypes="AA">
                                      <p:cBhvr>
                                        <p:cTn id="9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23" y="20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11111E-6 L -0.0181 0.00162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047 0.40116 L -1.04167E-6 -4.81481E-6 " pathEditMode="relative" rAng="0" ptsTypes="AA">
                                      <p:cBhvr>
                                        <p:cTn id="10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20069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2" dur="750" fill="hold"/>
                                        <p:tgtEl>
                                          <p:spTgt spid="16"/>
                                        </p:tgtEl>
                                      </p:cBhvr>
                                      <p:by x="67500" y="675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3" grpId="0" animBg="1"/>
      <p:bldP spid="3" grpId="1" animBg="1"/>
      <p:bldP spid="3" grpId="2" animBg="1"/>
      <p:bldP spid="3" grpId="3" animBg="1"/>
      <p:bldP spid="3" grpId="4" animBg="1"/>
      <p:bldP spid="14" grpId="0" animBg="1"/>
      <p:bldP spid="14" grpId="1" animBg="1"/>
      <p:bldP spid="14" grpId="2" animBg="1"/>
      <p:bldP spid="14" grpId="3" animBg="1"/>
      <p:bldP spid="14" grpId="4" animBg="1"/>
      <p:bldP spid="15" grpId="0" animBg="1"/>
      <p:bldP spid="15" grpId="1" animBg="1"/>
      <p:bldP spid="15" grpId="2" animBg="1"/>
      <p:bldP spid="15" grpId="3" animBg="1"/>
      <p:bldP spid="15" grpId="4" animBg="1"/>
      <p:bldP spid="16" grpId="0" animBg="1"/>
      <p:bldP spid="16" grpId="1" animBg="1"/>
      <p:bldP spid="16" grpId="2" animBg="1"/>
      <p:bldP spid="16" grpId="3" animBg="1"/>
      <p:bldP spid="16" grpId="4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4955114"/>
            <a:ext cx="12192000" cy="1902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IN" dirty="0"/>
              <a:t>Team Introduction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86CF60E-A48D-4D00-9ECA-089D093E6E52}"/>
              </a:ext>
            </a:extLst>
          </p:cNvPr>
          <p:cNvGrpSpPr/>
          <p:nvPr/>
        </p:nvGrpSpPr>
        <p:grpSpPr>
          <a:xfrm>
            <a:off x="473790" y="1392505"/>
            <a:ext cx="2971800" cy="4648201"/>
            <a:chOff x="473790" y="1392505"/>
            <a:chExt cx="2971800" cy="4648201"/>
          </a:xfrm>
        </p:grpSpPr>
        <p:sp>
          <p:nvSpPr>
            <p:cNvPr id="35" name="Ellipse 98">
              <a:extLst>
                <a:ext uri="{FF2B5EF4-FFF2-40B4-BE49-F238E27FC236}">
                  <a16:creationId xmlns:a16="http://schemas.microsoft.com/office/drawing/2014/main" id="{4CDC5D67-3C5C-45B3-B51A-D9A11CFCD901}"/>
                </a:ext>
              </a:extLst>
            </p:cNvPr>
            <p:cNvSpPr/>
            <p:nvPr/>
          </p:nvSpPr>
          <p:spPr bwMode="auto">
            <a:xfrm>
              <a:off x="473790" y="5410200"/>
              <a:ext cx="2971800" cy="63050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B85A7F-BD00-4790-A3B4-6E2CB08DCC18}"/>
                </a:ext>
              </a:extLst>
            </p:cNvPr>
            <p:cNvSpPr/>
            <p:nvPr/>
          </p:nvSpPr>
          <p:spPr>
            <a:xfrm>
              <a:off x="908130" y="1392505"/>
              <a:ext cx="2103120" cy="4337855"/>
            </a:xfrm>
            <a:custGeom>
              <a:avLst/>
              <a:gdLst>
                <a:gd name="connsiteX0" fmla="*/ 1051561 w 2103120"/>
                <a:gd name="connsiteY0" fmla="*/ 108482 h 4337855"/>
                <a:gd name="connsiteX1" fmla="*/ 960437 w 2103120"/>
                <a:gd name="connsiteY1" fmla="*/ 199606 h 4337855"/>
                <a:gd name="connsiteX2" fmla="*/ 1051561 w 2103120"/>
                <a:gd name="connsiteY2" fmla="*/ 290730 h 4337855"/>
                <a:gd name="connsiteX3" fmla="*/ 1142685 w 2103120"/>
                <a:gd name="connsiteY3" fmla="*/ 199606 h 4337855"/>
                <a:gd name="connsiteX4" fmla="*/ 1051561 w 2103120"/>
                <a:gd name="connsiteY4" fmla="*/ 108482 h 4337855"/>
                <a:gd name="connsiteX5" fmla="*/ 1051560 w 2103120"/>
                <a:gd name="connsiteY5" fmla="*/ 0 h 4337855"/>
                <a:gd name="connsiteX6" fmla="*/ 1299641 w 2103120"/>
                <a:gd name="connsiteY6" fmla="*/ 246732 h 4337855"/>
                <a:gd name="connsiteX7" fmla="*/ 1294601 w 2103120"/>
                <a:gd name="connsiteY7" fmla="*/ 296457 h 4337855"/>
                <a:gd name="connsiteX8" fmla="*/ 1293728 w 2103120"/>
                <a:gd name="connsiteY8" fmla="*/ 299255 h 4337855"/>
                <a:gd name="connsiteX9" fmla="*/ 2103120 w 2103120"/>
                <a:gd name="connsiteY9" fmla="*/ 299255 h 4337855"/>
                <a:gd name="connsiteX10" fmla="*/ 2103120 w 2103120"/>
                <a:gd name="connsiteY10" fmla="*/ 4337855 h 4337855"/>
                <a:gd name="connsiteX11" fmla="*/ 0 w 2103120"/>
                <a:gd name="connsiteY11" fmla="*/ 4337855 h 4337855"/>
                <a:gd name="connsiteX12" fmla="*/ 0 w 2103120"/>
                <a:gd name="connsiteY12" fmla="*/ 299255 h 4337855"/>
                <a:gd name="connsiteX13" fmla="*/ 809393 w 2103120"/>
                <a:gd name="connsiteY13" fmla="*/ 299255 h 4337855"/>
                <a:gd name="connsiteX14" fmla="*/ 808519 w 2103120"/>
                <a:gd name="connsiteY14" fmla="*/ 296457 h 4337855"/>
                <a:gd name="connsiteX15" fmla="*/ 803479 w 2103120"/>
                <a:gd name="connsiteY15" fmla="*/ 246732 h 4337855"/>
                <a:gd name="connsiteX16" fmla="*/ 1051560 w 2103120"/>
                <a:gd name="connsiteY16" fmla="*/ 0 h 4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3120" h="4337855">
                  <a:moveTo>
                    <a:pt x="1051561" y="108482"/>
                  </a:moveTo>
                  <a:cubicBezTo>
                    <a:pt x="1001235" y="108482"/>
                    <a:pt x="960437" y="149280"/>
                    <a:pt x="960437" y="199606"/>
                  </a:cubicBezTo>
                  <a:cubicBezTo>
                    <a:pt x="960437" y="249932"/>
                    <a:pt x="1001235" y="290730"/>
                    <a:pt x="1051561" y="290730"/>
                  </a:cubicBezTo>
                  <a:cubicBezTo>
                    <a:pt x="1101887" y="290730"/>
                    <a:pt x="1142685" y="249932"/>
                    <a:pt x="1142685" y="199606"/>
                  </a:cubicBezTo>
                  <a:cubicBezTo>
                    <a:pt x="1142685" y="149280"/>
                    <a:pt x="1101887" y="108482"/>
                    <a:pt x="1051561" y="108482"/>
                  </a:cubicBezTo>
                  <a:close/>
                  <a:moveTo>
                    <a:pt x="1051560" y="0"/>
                  </a:moveTo>
                  <a:cubicBezTo>
                    <a:pt x="1188571" y="0"/>
                    <a:pt x="1299641" y="110466"/>
                    <a:pt x="1299641" y="246732"/>
                  </a:cubicBezTo>
                  <a:cubicBezTo>
                    <a:pt x="1299641" y="263765"/>
                    <a:pt x="1297906" y="280395"/>
                    <a:pt x="1294601" y="296457"/>
                  </a:cubicBezTo>
                  <a:lnTo>
                    <a:pt x="1293728" y="299255"/>
                  </a:lnTo>
                  <a:lnTo>
                    <a:pt x="2103120" y="299255"/>
                  </a:lnTo>
                  <a:lnTo>
                    <a:pt x="2103120" y="4337855"/>
                  </a:lnTo>
                  <a:lnTo>
                    <a:pt x="0" y="4337855"/>
                  </a:lnTo>
                  <a:lnTo>
                    <a:pt x="0" y="299255"/>
                  </a:lnTo>
                  <a:lnTo>
                    <a:pt x="809393" y="299255"/>
                  </a:lnTo>
                  <a:lnTo>
                    <a:pt x="808519" y="296457"/>
                  </a:lnTo>
                  <a:cubicBezTo>
                    <a:pt x="805215" y="280395"/>
                    <a:pt x="803479" y="263765"/>
                    <a:pt x="803479" y="246732"/>
                  </a:cubicBezTo>
                  <a:cubicBezTo>
                    <a:pt x="803479" y="110466"/>
                    <a:pt x="914549" y="0"/>
                    <a:pt x="1051560" y="0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30990" y="3671436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C3B0B57-4847-4E51-A2E6-B3B35EA5CBCC}"/>
                </a:ext>
              </a:extLst>
            </p:cNvPr>
            <p:cNvCxnSpPr>
              <a:cxnSpLocks/>
            </p:cNvCxnSpPr>
            <p:nvPr/>
          </p:nvCxnSpPr>
          <p:spPr>
            <a:xfrm>
              <a:off x="1083390" y="4191000"/>
              <a:ext cx="17526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A591B01-7ED6-40EB-A014-FCEC23AF0AE6}"/>
                </a:ext>
              </a:extLst>
            </p:cNvPr>
            <p:cNvSpPr txBox="1"/>
            <p:nvPr/>
          </p:nvSpPr>
          <p:spPr>
            <a:xfrm>
              <a:off x="930990" y="4267920"/>
              <a:ext cx="2057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Designation</a:t>
              </a:r>
            </a:p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Other details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D572A5B-E35D-499C-87F6-EF548F3E73AD}"/>
                </a:ext>
              </a:extLst>
            </p:cNvPr>
            <p:cNvSpPr/>
            <p:nvPr/>
          </p:nvSpPr>
          <p:spPr>
            <a:xfrm>
              <a:off x="1100979" y="1900831"/>
              <a:ext cx="1717422" cy="171570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322BD4-B5AC-466E-A6D0-6AE233AB5B66}"/>
              </a:ext>
            </a:extLst>
          </p:cNvPr>
          <p:cNvGrpSpPr/>
          <p:nvPr/>
        </p:nvGrpSpPr>
        <p:grpSpPr>
          <a:xfrm>
            <a:off x="3124200" y="2020936"/>
            <a:ext cx="2971800" cy="4648201"/>
            <a:chOff x="3124200" y="2020936"/>
            <a:chExt cx="2971800" cy="4648201"/>
          </a:xfrm>
        </p:grpSpPr>
        <p:sp>
          <p:nvSpPr>
            <p:cNvPr id="36" name="Ellipse 98">
              <a:extLst>
                <a:ext uri="{FF2B5EF4-FFF2-40B4-BE49-F238E27FC236}">
                  <a16:creationId xmlns:a16="http://schemas.microsoft.com/office/drawing/2014/main" id="{39F3D0D3-4CD9-40DA-B7C9-DB55DEA28F33}"/>
                </a:ext>
              </a:extLst>
            </p:cNvPr>
            <p:cNvSpPr/>
            <p:nvPr/>
          </p:nvSpPr>
          <p:spPr bwMode="auto">
            <a:xfrm>
              <a:off x="3124200" y="6038631"/>
              <a:ext cx="2971800" cy="63050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739B775-0B39-4C31-A8B0-179E24DF2E5A}"/>
                </a:ext>
              </a:extLst>
            </p:cNvPr>
            <p:cNvSpPr/>
            <p:nvPr/>
          </p:nvSpPr>
          <p:spPr>
            <a:xfrm>
              <a:off x="3558540" y="2020936"/>
              <a:ext cx="2103120" cy="4337855"/>
            </a:xfrm>
            <a:custGeom>
              <a:avLst/>
              <a:gdLst>
                <a:gd name="connsiteX0" fmla="*/ 1051561 w 2103120"/>
                <a:gd name="connsiteY0" fmla="*/ 108482 h 4337855"/>
                <a:gd name="connsiteX1" fmla="*/ 960437 w 2103120"/>
                <a:gd name="connsiteY1" fmla="*/ 199606 h 4337855"/>
                <a:gd name="connsiteX2" fmla="*/ 1051561 w 2103120"/>
                <a:gd name="connsiteY2" fmla="*/ 290730 h 4337855"/>
                <a:gd name="connsiteX3" fmla="*/ 1142685 w 2103120"/>
                <a:gd name="connsiteY3" fmla="*/ 199606 h 4337855"/>
                <a:gd name="connsiteX4" fmla="*/ 1051561 w 2103120"/>
                <a:gd name="connsiteY4" fmla="*/ 108482 h 4337855"/>
                <a:gd name="connsiteX5" fmla="*/ 1051560 w 2103120"/>
                <a:gd name="connsiteY5" fmla="*/ 0 h 4337855"/>
                <a:gd name="connsiteX6" fmla="*/ 1299641 w 2103120"/>
                <a:gd name="connsiteY6" fmla="*/ 246732 h 4337855"/>
                <a:gd name="connsiteX7" fmla="*/ 1294601 w 2103120"/>
                <a:gd name="connsiteY7" fmla="*/ 296457 h 4337855"/>
                <a:gd name="connsiteX8" fmla="*/ 1293728 w 2103120"/>
                <a:gd name="connsiteY8" fmla="*/ 299255 h 4337855"/>
                <a:gd name="connsiteX9" fmla="*/ 2103120 w 2103120"/>
                <a:gd name="connsiteY9" fmla="*/ 299255 h 4337855"/>
                <a:gd name="connsiteX10" fmla="*/ 2103120 w 2103120"/>
                <a:gd name="connsiteY10" fmla="*/ 4337855 h 4337855"/>
                <a:gd name="connsiteX11" fmla="*/ 0 w 2103120"/>
                <a:gd name="connsiteY11" fmla="*/ 4337855 h 4337855"/>
                <a:gd name="connsiteX12" fmla="*/ 0 w 2103120"/>
                <a:gd name="connsiteY12" fmla="*/ 299255 h 4337855"/>
                <a:gd name="connsiteX13" fmla="*/ 809393 w 2103120"/>
                <a:gd name="connsiteY13" fmla="*/ 299255 h 4337855"/>
                <a:gd name="connsiteX14" fmla="*/ 808519 w 2103120"/>
                <a:gd name="connsiteY14" fmla="*/ 296457 h 4337855"/>
                <a:gd name="connsiteX15" fmla="*/ 803479 w 2103120"/>
                <a:gd name="connsiteY15" fmla="*/ 246732 h 4337855"/>
                <a:gd name="connsiteX16" fmla="*/ 1051560 w 2103120"/>
                <a:gd name="connsiteY16" fmla="*/ 0 h 4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3120" h="4337855">
                  <a:moveTo>
                    <a:pt x="1051561" y="108482"/>
                  </a:moveTo>
                  <a:cubicBezTo>
                    <a:pt x="1001235" y="108482"/>
                    <a:pt x="960437" y="149280"/>
                    <a:pt x="960437" y="199606"/>
                  </a:cubicBezTo>
                  <a:cubicBezTo>
                    <a:pt x="960437" y="249932"/>
                    <a:pt x="1001235" y="290730"/>
                    <a:pt x="1051561" y="290730"/>
                  </a:cubicBezTo>
                  <a:cubicBezTo>
                    <a:pt x="1101887" y="290730"/>
                    <a:pt x="1142685" y="249932"/>
                    <a:pt x="1142685" y="199606"/>
                  </a:cubicBezTo>
                  <a:cubicBezTo>
                    <a:pt x="1142685" y="149280"/>
                    <a:pt x="1101887" y="108482"/>
                    <a:pt x="1051561" y="108482"/>
                  </a:cubicBezTo>
                  <a:close/>
                  <a:moveTo>
                    <a:pt x="1051560" y="0"/>
                  </a:moveTo>
                  <a:cubicBezTo>
                    <a:pt x="1188571" y="0"/>
                    <a:pt x="1299641" y="110466"/>
                    <a:pt x="1299641" y="246732"/>
                  </a:cubicBezTo>
                  <a:cubicBezTo>
                    <a:pt x="1299641" y="263765"/>
                    <a:pt x="1297906" y="280395"/>
                    <a:pt x="1294601" y="296457"/>
                  </a:cubicBezTo>
                  <a:lnTo>
                    <a:pt x="1293728" y="299255"/>
                  </a:lnTo>
                  <a:lnTo>
                    <a:pt x="2103120" y="299255"/>
                  </a:lnTo>
                  <a:lnTo>
                    <a:pt x="2103120" y="4337855"/>
                  </a:lnTo>
                  <a:lnTo>
                    <a:pt x="0" y="4337855"/>
                  </a:lnTo>
                  <a:lnTo>
                    <a:pt x="0" y="299255"/>
                  </a:lnTo>
                  <a:lnTo>
                    <a:pt x="809393" y="299255"/>
                  </a:lnTo>
                  <a:lnTo>
                    <a:pt x="808519" y="296457"/>
                  </a:lnTo>
                  <a:cubicBezTo>
                    <a:pt x="805215" y="280395"/>
                    <a:pt x="803479" y="263765"/>
                    <a:pt x="803479" y="246732"/>
                  </a:cubicBezTo>
                  <a:cubicBezTo>
                    <a:pt x="803479" y="110466"/>
                    <a:pt x="914549" y="0"/>
                    <a:pt x="1051560" y="0"/>
                  </a:cubicBezTo>
                  <a:close/>
                </a:path>
              </a:pathLst>
            </a:cu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26B7F84-CFA0-4E39-9DE0-CF263F048728}"/>
                </a:ext>
              </a:extLst>
            </p:cNvPr>
            <p:cNvSpPr txBox="1"/>
            <p:nvPr/>
          </p:nvSpPr>
          <p:spPr>
            <a:xfrm>
              <a:off x="3581400" y="4299867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4A70C1-9ED9-4039-9C04-E1423F96F31E}"/>
                </a:ext>
              </a:extLst>
            </p:cNvPr>
            <p:cNvCxnSpPr>
              <a:cxnSpLocks/>
            </p:cNvCxnSpPr>
            <p:nvPr/>
          </p:nvCxnSpPr>
          <p:spPr>
            <a:xfrm>
              <a:off x="3733800" y="4819431"/>
              <a:ext cx="17526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E4131A4-33C7-4B16-A086-92B5505D16CF}"/>
                </a:ext>
              </a:extLst>
            </p:cNvPr>
            <p:cNvSpPr txBox="1"/>
            <p:nvPr/>
          </p:nvSpPr>
          <p:spPr>
            <a:xfrm>
              <a:off x="3581400" y="4896351"/>
              <a:ext cx="2057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Designation</a:t>
              </a:r>
            </a:p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Other details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32D9579-01EB-4711-BB18-F95BA36CDAAD}"/>
                </a:ext>
              </a:extLst>
            </p:cNvPr>
            <p:cNvSpPr/>
            <p:nvPr/>
          </p:nvSpPr>
          <p:spPr>
            <a:xfrm>
              <a:off x="3756832" y="2532584"/>
              <a:ext cx="1706536" cy="170483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80FC2C-EE43-43F4-B4F3-E32410B375D7}"/>
              </a:ext>
            </a:extLst>
          </p:cNvPr>
          <p:cNvGrpSpPr/>
          <p:nvPr/>
        </p:nvGrpSpPr>
        <p:grpSpPr>
          <a:xfrm>
            <a:off x="5929710" y="1392505"/>
            <a:ext cx="2971800" cy="4648201"/>
            <a:chOff x="5929710" y="1392505"/>
            <a:chExt cx="2971800" cy="4648201"/>
          </a:xfrm>
        </p:grpSpPr>
        <p:sp>
          <p:nvSpPr>
            <p:cNvPr id="43" name="Ellipse 98">
              <a:extLst>
                <a:ext uri="{FF2B5EF4-FFF2-40B4-BE49-F238E27FC236}">
                  <a16:creationId xmlns:a16="http://schemas.microsoft.com/office/drawing/2014/main" id="{75DA7A81-0955-4068-9A50-E6AB5785E509}"/>
                </a:ext>
              </a:extLst>
            </p:cNvPr>
            <p:cNvSpPr/>
            <p:nvPr/>
          </p:nvSpPr>
          <p:spPr bwMode="auto">
            <a:xfrm>
              <a:off x="5929710" y="5410200"/>
              <a:ext cx="2971800" cy="63050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762EFD2-403B-483D-8972-6896B11CEE05}"/>
                </a:ext>
              </a:extLst>
            </p:cNvPr>
            <p:cNvSpPr/>
            <p:nvPr/>
          </p:nvSpPr>
          <p:spPr>
            <a:xfrm>
              <a:off x="6364050" y="1392505"/>
              <a:ext cx="2103120" cy="4337855"/>
            </a:xfrm>
            <a:custGeom>
              <a:avLst/>
              <a:gdLst>
                <a:gd name="connsiteX0" fmla="*/ 1051561 w 2103120"/>
                <a:gd name="connsiteY0" fmla="*/ 108482 h 4337855"/>
                <a:gd name="connsiteX1" fmla="*/ 960437 w 2103120"/>
                <a:gd name="connsiteY1" fmla="*/ 199606 h 4337855"/>
                <a:gd name="connsiteX2" fmla="*/ 1051561 w 2103120"/>
                <a:gd name="connsiteY2" fmla="*/ 290730 h 4337855"/>
                <a:gd name="connsiteX3" fmla="*/ 1142685 w 2103120"/>
                <a:gd name="connsiteY3" fmla="*/ 199606 h 4337855"/>
                <a:gd name="connsiteX4" fmla="*/ 1051561 w 2103120"/>
                <a:gd name="connsiteY4" fmla="*/ 108482 h 4337855"/>
                <a:gd name="connsiteX5" fmla="*/ 1051560 w 2103120"/>
                <a:gd name="connsiteY5" fmla="*/ 0 h 4337855"/>
                <a:gd name="connsiteX6" fmla="*/ 1299641 w 2103120"/>
                <a:gd name="connsiteY6" fmla="*/ 246732 h 4337855"/>
                <a:gd name="connsiteX7" fmla="*/ 1294601 w 2103120"/>
                <a:gd name="connsiteY7" fmla="*/ 296457 h 4337855"/>
                <a:gd name="connsiteX8" fmla="*/ 1293728 w 2103120"/>
                <a:gd name="connsiteY8" fmla="*/ 299255 h 4337855"/>
                <a:gd name="connsiteX9" fmla="*/ 2103120 w 2103120"/>
                <a:gd name="connsiteY9" fmla="*/ 299255 h 4337855"/>
                <a:gd name="connsiteX10" fmla="*/ 2103120 w 2103120"/>
                <a:gd name="connsiteY10" fmla="*/ 4337855 h 4337855"/>
                <a:gd name="connsiteX11" fmla="*/ 0 w 2103120"/>
                <a:gd name="connsiteY11" fmla="*/ 4337855 h 4337855"/>
                <a:gd name="connsiteX12" fmla="*/ 0 w 2103120"/>
                <a:gd name="connsiteY12" fmla="*/ 299255 h 4337855"/>
                <a:gd name="connsiteX13" fmla="*/ 809393 w 2103120"/>
                <a:gd name="connsiteY13" fmla="*/ 299255 h 4337855"/>
                <a:gd name="connsiteX14" fmla="*/ 808519 w 2103120"/>
                <a:gd name="connsiteY14" fmla="*/ 296457 h 4337855"/>
                <a:gd name="connsiteX15" fmla="*/ 803479 w 2103120"/>
                <a:gd name="connsiteY15" fmla="*/ 246732 h 4337855"/>
                <a:gd name="connsiteX16" fmla="*/ 1051560 w 2103120"/>
                <a:gd name="connsiteY16" fmla="*/ 0 h 4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3120" h="4337855">
                  <a:moveTo>
                    <a:pt x="1051561" y="108482"/>
                  </a:moveTo>
                  <a:cubicBezTo>
                    <a:pt x="1001235" y="108482"/>
                    <a:pt x="960437" y="149280"/>
                    <a:pt x="960437" y="199606"/>
                  </a:cubicBezTo>
                  <a:cubicBezTo>
                    <a:pt x="960437" y="249932"/>
                    <a:pt x="1001235" y="290730"/>
                    <a:pt x="1051561" y="290730"/>
                  </a:cubicBezTo>
                  <a:cubicBezTo>
                    <a:pt x="1101887" y="290730"/>
                    <a:pt x="1142685" y="249932"/>
                    <a:pt x="1142685" y="199606"/>
                  </a:cubicBezTo>
                  <a:cubicBezTo>
                    <a:pt x="1142685" y="149280"/>
                    <a:pt x="1101887" y="108482"/>
                    <a:pt x="1051561" y="108482"/>
                  </a:cubicBezTo>
                  <a:close/>
                  <a:moveTo>
                    <a:pt x="1051560" y="0"/>
                  </a:moveTo>
                  <a:cubicBezTo>
                    <a:pt x="1188571" y="0"/>
                    <a:pt x="1299641" y="110466"/>
                    <a:pt x="1299641" y="246732"/>
                  </a:cubicBezTo>
                  <a:cubicBezTo>
                    <a:pt x="1299641" y="263765"/>
                    <a:pt x="1297906" y="280395"/>
                    <a:pt x="1294601" y="296457"/>
                  </a:cubicBezTo>
                  <a:lnTo>
                    <a:pt x="1293728" y="299255"/>
                  </a:lnTo>
                  <a:lnTo>
                    <a:pt x="2103120" y="299255"/>
                  </a:lnTo>
                  <a:lnTo>
                    <a:pt x="2103120" y="4337855"/>
                  </a:lnTo>
                  <a:lnTo>
                    <a:pt x="0" y="4337855"/>
                  </a:lnTo>
                  <a:lnTo>
                    <a:pt x="0" y="299255"/>
                  </a:lnTo>
                  <a:lnTo>
                    <a:pt x="809393" y="299255"/>
                  </a:lnTo>
                  <a:lnTo>
                    <a:pt x="808519" y="296457"/>
                  </a:lnTo>
                  <a:cubicBezTo>
                    <a:pt x="805215" y="280395"/>
                    <a:pt x="803479" y="263765"/>
                    <a:pt x="803479" y="246732"/>
                  </a:cubicBezTo>
                  <a:cubicBezTo>
                    <a:pt x="803479" y="110466"/>
                    <a:pt x="914549" y="0"/>
                    <a:pt x="1051560" y="0"/>
                  </a:cubicBezTo>
                  <a:close/>
                </a:path>
              </a:pathLst>
            </a:custGeom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0833981-2A5A-4B4E-B731-6A6307959A09}"/>
                </a:ext>
              </a:extLst>
            </p:cNvPr>
            <p:cNvSpPr txBox="1"/>
            <p:nvPr/>
          </p:nvSpPr>
          <p:spPr>
            <a:xfrm>
              <a:off x="6386910" y="3671436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42FFB31-A501-4C0A-8BCD-E67F4BCC0E75}"/>
                </a:ext>
              </a:extLst>
            </p:cNvPr>
            <p:cNvCxnSpPr>
              <a:cxnSpLocks/>
            </p:cNvCxnSpPr>
            <p:nvPr/>
          </p:nvCxnSpPr>
          <p:spPr>
            <a:xfrm>
              <a:off x="6539310" y="4191000"/>
              <a:ext cx="17526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493F47F-246F-4F60-A62F-9FA2EE2F1879}"/>
                </a:ext>
              </a:extLst>
            </p:cNvPr>
            <p:cNvSpPr txBox="1"/>
            <p:nvPr/>
          </p:nvSpPr>
          <p:spPr>
            <a:xfrm>
              <a:off x="6386910" y="4267920"/>
              <a:ext cx="2057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Designation</a:t>
              </a:r>
            </a:p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Other details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6FDC5C3-4D62-4684-8E24-E562F9DD666F}"/>
                </a:ext>
              </a:extLst>
            </p:cNvPr>
            <p:cNvSpPr/>
            <p:nvPr/>
          </p:nvSpPr>
          <p:spPr>
            <a:xfrm>
              <a:off x="6562342" y="1869815"/>
              <a:ext cx="1706536" cy="170483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4B20DF3-ED1B-4FF3-B403-B492C1DABA37}"/>
              </a:ext>
            </a:extLst>
          </p:cNvPr>
          <p:cNvGrpSpPr/>
          <p:nvPr/>
        </p:nvGrpSpPr>
        <p:grpSpPr>
          <a:xfrm>
            <a:off x="8580120" y="2020936"/>
            <a:ext cx="2971800" cy="4648201"/>
            <a:chOff x="8580120" y="2020936"/>
            <a:chExt cx="2971800" cy="4648201"/>
          </a:xfrm>
        </p:grpSpPr>
        <p:sp>
          <p:nvSpPr>
            <p:cNvPr id="50" name="Ellipse 98">
              <a:extLst>
                <a:ext uri="{FF2B5EF4-FFF2-40B4-BE49-F238E27FC236}">
                  <a16:creationId xmlns:a16="http://schemas.microsoft.com/office/drawing/2014/main" id="{5D461012-51CC-4923-AEAD-96BA61F303AF}"/>
                </a:ext>
              </a:extLst>
            </p:cNvPr>
            <p:cNvSpPr/>
            <p:nvPr/>
          </p:nvSpPr>
          <p:spPr bwMode="auto">
            <a:xfrm>
              <a:off x="8580120" y="6038631"/>
              <a:ext cx="2971800" cy="63050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1983548-9D64-4EAC-AEA0-1875386212D9}"/>
                </a:ext>
              </a:extLst>
            </p:cNvPr>
            <p:cNvSpPr/>
            <p:nvPr/>
          </p:nvSpPr>
          <p:spPr>
            <a:xfrm>
              <a:off x="9014460" y="2020936"/>
              <a:ext cx="2103120" cy="4337855"/>
            </a:xfrm>
            <a:custGeom>
              <a:avLst/>
              <a:gdLst>
                <a:gd name="connsiteX0" fmla="*/ 1051561 w 2103120"/>
                <a:gd name="connsiteY0" fmla="*/ 108482 h 4337855"/>
                <a:gd name="connsiteX1" fmla="*/ 960437 w 2103120"/>
                <a:gd name="connsiteY1" fmla="*/ 199606 h 4337855"/>
                <a:gd name="connsiteX2" fmla="*/ 1051561 w 2103120"/>
                <a:gd name="connsiteY2" fmla="*/ 290730 h 4337855"/>
                <a:gd name="connsiteX3" fmla="*/ 1142685 w 2103120"/>
                <a:gd name="connsiteY3" fmla="*/ 199606 h 4337855"/>
                <a:gd name="connsiteX4" fmla="*/ 1051561 w 2103120"/>
                <a:gd name="connsiteY4" fmla="*/ 108482 h 4337855"/>
                <a:gd name="connsiteX5" fmla="*/ 1051560 w 2103120"/>
                <a:gd name="connsiteY5" fmla="*/ 0 h 4337855"/>
                <a:gd name="connsiteX6" fmla="*/ 1299641 w 2103120"/>
                <a:gd name="connsiteY6" fmla="*/ 246732 h 4337855"/>
                <a:gd name="connsiteX7" fmla="*/ 1294601 w 2103120"/>
                <a:gd name="connsiteY7" fmla="*/ 296457 h 4337855"/>
                <a:gd name="connsiteX8" fmla="*/ 1293728 w 2103120"/>
                <a:gd name="connsiteY8" fmla="*/ 299255 h 4337855"/>
                <a:gd name="connsiteX9" fmla="*/ 2103120 w 2103120"/>
                <a:gd name="connsiteY9" fmla="*/ 299255 h 4337855"/>
                <a:gd name="connsiteX10" fmla="*/ 2103120 w 2103120"/>
                <a:gd name="connsiteY10" fmla="*/ 4337855 h 4337855"/>
                <a:gd name="connsiteX11" fmla="*/ 0 w 2103120"/>
                <a:gd name="connsiteY11" fmla="*/ 4337855 h 4337855"/>
                <a:gd name="connsiteX12" fmla="*/ 0 w 2103120"/>
                <a:gd name="connsiteY12" fmla="*/ 299255 h 4337855"/>
                <a:gd name="connsiteX13" fmla="*/ 809393 w 2103120"/>
                <a:gd name="connsiteY13" fmla="*/ 299255 h 4337855"/>
                <a:gd name="connsiteX14" fmla="*/ 808519 w 2103120"/>
                <a:gd name="connsiteY14" fmla="*/ 296457 h 4337855"/>
                <a:gd name="connsiteX15" fmla="*/ 803479 w 2103120"/>
                <a:gd name="connsiteY15" fmla="*/ 246732 h 4337855"/>
                <a:gd name="connsiteX16" fmla="*/ 1051560 w 2103120"/>
                <a:gd name="connsiteY16" fmla="*/ 0 h 433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03120" h="4337855">
                  <a:moveTo>
                    <a:pt x="1051561" y="108482"/>
                  </a:moveTo>
                  <a:cubicBezTo>
                    <a:pt x="1001235" y="108482"/>
                    <a:pt x="960437" y="149280"/>
                    <a:pt x="960437" y="199606"/>
                  </a:cubicBezTo>
                  <a:cubicBezTo>
                    <a:pt x="960437" y="249932"/>
                    <a:pt x="1001235" y="290730"/>
                    <a:pt x="1051561" y="290730"/>
                  </a:cubicBezTo>
                  <a:cubicBezTo>
                    <a:pt x="1101887" y="290730"/>
                    <a:pt x="1142685" y="249932"/>
                    <a:pt x="1142685" y="199606"/>
                  </a:cubicBezTo>
                  <a:cubicBezTo>
                    <a:pt x="1142685" y="149280"/>
                    <a:pt x="1101887" y="108482"/>
                    <a:pt x="1051561" y="108482"/>
                  </a:cubicBezTo>
                  <a:close/>
                  <a:moveTo>
                    <a:pt x="1051560" y="0"/>
                  </a:moveTo>
                  <a:cubicBezTo>
                    <a:pt x="1188571" y="0"/>
                    <a:pt x="1299641" y="110466"/>
                    <a:pt x="1299641" y="246732"/>
                  </a:cubicBezTo>
                  <a:cubicBezTo>
                    <a:pt x="1299641" y="263765"/>
                    <a:pt x="1297906" y="280395"/>
                    <a:pt x="1294601" y="296457"/>
                  </a:cubicBezTo>
                  <a:lnTo>
                    <a:pt x="1293728" y="299255"/>
                  </a:lnTo>
                  <a:lnTo>
                    <a:pt x="2103120" y="299255"/>
                  </a:lnTo>
                  <a:lnTo>
                    <a:pt x="2103120" y="4337855"/>
                  </a:lnTo>
                  <a:lnTo>
                    <a:pt x="0" y="4337855"/>
                  </a:lnTo>
                  <a:lnTo>
                    <a:pt x="0" y="299255"/>
                  </a:lnTo>
                  <a:lnTo>
                    <a:pt x="809393" y="299255"/>
                  </a:lnTo>
                  <a:lnTo>
                    <a:pt x="808519" y="296457"/>
                  </a:lnTo>
                  <a:cubicBezTo>
                    <a:pt x="805215" y="280395"/>
                    <a:pt x="803479" y="263765"/>
                    <a:pt x="803479" y="246732"/>
                  </a:cubicBezTo>
                  <a:cubicBezTo>
                    <a:pt x="803479" y="110466"/>
                    <a:pt x="914549" y="0"/>
                    <a:pt x="1051560" y="0"/>
                  </a:cubicBezTo>
                  <a:close/>
                </a:path>
              </a:pathLst>
            </a:cu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FE420B-0D56-4447-86CA-EB46000A75DD}"/>
                </a:ext>
              </a:extLst>
            </p:cNvPr>
            <p:cNvSpPr txBox="1"/>
            <p:nvPr/>
          </p:nvSpPr>
          <p:spPr>
            <a:xfrm>
              <a:off x="9037320" y="4299867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9A34853-A105-40F2-BDF9-5E4536DFB3CE}"/>
                </a:ext>
              </a:extLst>
            </p:cNvPr>
            <p:cNvCxnSpPr>
              <a:cxnSpLocks/>
            </p:cNvCxnSpPr>
            <p:nvPr/>
          </p:nvCxnSpPr>
          <p:spPr>
            <a:xfrm>
              <a:off x="9189720" y="4819431"/>
              <a:ext cx="1752600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D8D74FA-1846-4424-B5A3-0F28F9A4AB97}"/>
                </a:ext>
              </a:extLst>
            </p:cNvPr>
            <p:cNvSpPr txBox="1"/>
            <p:nvPr/>
          </p:nvSpPr>
          <p:spPr>
            <a:xfrm>
              <a:off x="9037320" y="4896351"/>
              <a:ext cx="20574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Designation</a:t>
              </a:r>
            </a:p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Other details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30D6B08-49A0-4A10-AA3D-37E13005071F}"/>
                </a:ext>
              </a:extLst>
            </p:cNvPr>
            <p:cNvSpPr/>
            <p:nvPr/>
          </p:nvSpPr>
          <p:spPr>
            <a:xfrm>
              <a:off x="9207309" y="2487371"/>
              <a:ext cx="1717422" cy="1715705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D2AB07F2-7C51-4330-8E56-6FD402679092}"/>
              </a:ext>
            </a:extLst>
          </p:cNvPr>
          <p:cNvSpPr/>
          <p:nvPr/>
        </p:nvSpPr>
        <p:spPr>
          <a:xfrm>
            <a:off x="6390550" y="4446552"/>
            <a:ext cx="5801450" cy="4663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952580C-442B-40D3-88D1-3A9A2D66CF60}"/>
              </a:ext>
            </a:extLst>
          </p:cNvPr>
          <p:cNvSpPr/>
          <p:nvPr/>
        </p:nvSpPr>
        <p:spPr>
          <a:xfrm>
            <a:off x="13820" y="4428931"/>
            <a:ext cx="5930666" cy="4616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```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CE673F6-439C-47AE-BF0C-7DE8BE57C508}"/>
              </a:ext>
            </a:extLst>
          </p:cNvPr>
          <p:cNvSpPr/>
          <p:nvPr/>
        </p:nvSpPr>
        <p:spPr>
          <a:xfrm>
            <a:off x="6390550" y="2261382"/>
            <a:ext cx="5803005" cy="46166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366C78-00A3-4DC9-AB4D-AA7EED8468AB}"/>
              </a:ext>
            </a:extLst>
          </p:cNvPr>
          <p:cNvSpPr/>
          <p:nvPr/>
        </p:nvSpPr>
        <p:spPr>
          <a:xfrm>
            <a:off x="0" y="2235533"/>
            <a:ext cx="5944488" cy="4616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Introduction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65153" y="1321419"/>
            <a:ext cx="5908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subtitle text that explains the slide title a bit more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055849" y="2235533"/>
            <a:ext cx="3888637" cy="1568303"/>
            <a:chOff x="541175" y="2521697"/>
            <a:chExt cx="3888637" cy="1568303"/>
          </a:xfrm>
        </p:grpSpPr>
        <p:sp>
          <p:nvSpPr>
            <p:cNvPr id="4" name="Oval 3"/>
            <p:cNvSpPr/>
            <p:nvPr/>
          </p:nvSpPr>
          <p:spPr>
            <a:xfrm>
              <a:off x="541175" y="2573395"/>
              <a:ext cx="1464906" cy="146490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093556" y="2521697"/>
              <a:ext cx="2336256" cy="1568303"/>
              <a:chOff x="2230016" y="2521698"/>
              <a:chExt cx="2336256" cy="156830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2230016" y="2521698"/>
                <a:ext cx="2336256" cy="461665"/>
              </a:xfrm>
              <a:prstGeom prst="rect">
                <a:avLst/>
              </a:prstGeom>
              <a:solidFill>
                <a:schemeClr val="accent3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 here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230016" y="3074338"/>
                <a:ext cx="215537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You can replace this sample text with your own text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2055848" y="4434789"/>
            <a:ext cx="3888638" cy="1568303"/>
            <a:chOff x="628650" y="4720953"/>
            <a:chExt cx="3888638" cy="1568303"/>
          </a:xfrm>
        </p:grpSpPr>
        <p:sp>
          <p:nvSpPr>
            <p:cNvPr id="8" name="Oval 7"/>
            <p:cNvSpPr/>
            <p:nvPr/>
          </p:nvSpPr>
          <p:spPr>
            <a:xfrm>
              <a:off x="628650" y="4772651"/>
              <a:ext cx="1464906" cy="1464906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2093556" y="4720953"/>
              <a:ext cx="2423732" cy="1568303"/>
              <a:chOff x="2230016" y="2521698"/>
              <a:chExt cx="2423732" cy="1568303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2230016" y="2521698"/>
                <a:ext cx="2423732" cy="46166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 here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230016" y="3074338"/>
                <a:ext cx="215537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You can replace this sample text with your own text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6371398" y="2261382"/>
            <a:ext cx="3867680" cy="1568303"/>
            <a:chOff x="4856725" y="2547546"/>
            <a:chExt cx="3867680" cy="1568303"/>
          </a:xfrm>
        </p:grpSpPr>
        <p:sp>
          <p:nvSpPr>
            <p:cNvPr id="12" name="Oval 11"/>
            <p:cNvSpPr/>
            <p:nvPr/>
          </p:nvSpPr>
          <p:spPr>
            <a:xfrm>
              <a:off x="7259499" y="2599244"/>
              <a:ext cx="1464906" cy="1464906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4856725" y="2547546"/>
              <a:ext cx="2193229" cy="1568303"/>
              <a:chOff x="2230016" y="2521698"/>
              <a:chExt cx="2193229" cy="1568303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2230016" y="2521698"/>
                <a:ext cx="2193229" cy="46166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 here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30016" y="3074338"/>
                <a:ext cx="215537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You can replace this sample text with your own text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6371398" y="4446552"/>
            <a:ext cx="3867680" cy="1568303"/>
            <a:chOff x="4856725" y="4732716"/>
            <a:chExt cx="3867680" cy="1568303"/>
          </a:xfrm>
        </p:grpSpPr>
        <p:sp>
          <p:nvSpPr>
            <p:cNvPr id="16" name="Oval 15"/>
            <p:cNvSpPr/>
            <p:nvPr/>
          </p:nvSpPr>
          <p:spPr>
            <a:xfrm>
              <a:off x="7259499" y="4784414"/>
              <a:ext cx="1464906" cy="1464906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4856725" y="4732716"/>
              <a:ext cx="2193229" cy="1568303"/>
              <a:chOff x="2230016" y="2521698"/>
              <a:chExt cx="2193229" cy="1568303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230016" y="2521698"/>
                <a:ext cx="2193229" cy="461665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 here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230016" y="3074338"/>
                <a:ext cx="215537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You can replace this sample text with your own text</a:t>
                </a:r>
              </a:p>
            </p:txBody>
          </p:sp>
        </p:grpSp>
      </p:grpSp>
      <p:grpSp>
        <p:nvGrpSpPr>
          <p:cNvPr id="28" name="Group 27"/>
          <p:cNvGrpSpPr/>
          <p:nvPr/>
        </p:nvGrpSpPr>
        <p:grpSpPr>
          <a:xfrm>
            <a:off x="6096004" y="2130464"/>
            <a:ext cx="0" cy="3965510"/>
            <a:chOff x="4581331" y="2416629"/>
            <a:chExt cx="0" cy="396551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4581331" y="2416629"/>
              <a:ext cx="0" cy="191277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4581331" y="4469364"/>
              <a:ext cx="0" cy="191277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16200000">
            <a:off x="6096004" y="2130465"/>
            <a:ext cx="0" cy="3965510"/>
            <a:chOff x="4581331" y="2416629"/>
            <a:chExt cx="0" cy="396551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4581331" y="2416629"/>
              <a:ext cx="0" cy="191277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581331" y="4469364"/>
              <a:ext cx="0" cy="191277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233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2" presetClass="exit" presetSubtype="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nodeType="click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2" fill="hold" nodeType="click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nodeType="clickEffect" p14:presetBounceEnd="1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6000">
                                          <p:cBhvr additive="base">
                                            <p:cTn id="4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6000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22" presetClass="exit" presetSubtype="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33" grpId="0" animBg="1"/>
          <p:bldP spid="33" grpId="1" animBg="1"/>
          <p:bldP spid="32" grpId="0" animBg="1"/>
          <p:bldP spid="32" grpId="1" animBg="1"/>
          <p:bldP spid="24" grpId="0" animBg="1"/>
          <p:bldP spid="24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3" presetID="22" presetClass="exit" presetSubtype="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1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9" presetID="22" presetClass="exit" presetSubtype="8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0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2" presetID="22" presetClass="exit" presetSubtype="2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right)">
                                          <p:cBhvr>
                                            <p:cTn id="5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5" grpId="1" animBg="1"/>
          <p:bldP spid="33" grpId="0" animBg="1"/>
          <p:bldP spid="33" grpId="1" animBg="1"/>
          <p:bldP spid="32" grpId="0" animBg="1"/>
          <p:bldP spid="32" grpId="1" animBg="1"/>
          <p:bldP spid="24" grpId="0" animBg="1"/>
          <p:bldP spid="24" grpId="1" animBg="1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Rectangle 72"/>
          <p:cNvSpPr>
            <a:spLocks noChangeArrowheads="1"/>
          </p:cNvSpPr>
          <p:nvPr/>
        </p:nvSpPr>
        <p:spPr bwMode="auto">
          <a:xfrm>
            <a:off x="0" y="3355975"/>
            <a:ext cx="12192000" cy="217488"/>
          </a:xfrm>
          <a:prstGeom prst="rect">
            <a:avLst/>
          </a:prstGeom>
          <a:gradFill rotWithShape="1">
            <a:gsLst>
              <a:gs pos="0">
                <a:srgbClr val="CDCDCD"/>
              </a:gs>
              <a:gs pos="50000">
                <a:srgbClr val="CDCDCD">
                  <a:gamma/>
                  <a:tint val="21176"/>
                  <a:invGamma/>
                </a:srgbClr>
              </a:gs>
              <a:gs pos="100000">
                <a:srgbClr val="CDCDC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95" name="Rectangle 47"/>
          <p:cNvSpPr>
            <a:spLocks noChangeArrowheads="1"/>
          </p:cNvSpPr>
          <p:nvPr/>
        </p:nvSpPr>
        <p:spPr bwMode="auto">
          <a:xfrm>
            <a:off x="1524001" y="498476"/>
            <a:ext cx="2333625" cy="392113"/>
          </a:xfrm>
          <a:prstGeom prst="rect">
            <a:avLst/>
          </a:prstGeom>
          <a:gradFill rotWithShape="1">
            <a:gsLst>
              <a:gs pos="0">
                <a:srgbClr val="CDCDCD"/>
              </a:gs>
              <a:gs pos="50000">
                <a:srgbClr val="CDCDCD">
                  <a:gamma/>
                  <a:tint val="21176"/>
                  <a:invGamma/>
                </a:srgbClr>
              </a:gs>
              <a:gs pos="100000">
                <a:srgbClr val="CDCDC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67" name="AutoShape 19"/>
          <p:cNvSpPr>
            <a:spLocks noChangeArrowheads="1"/>
          </p:cNvSpPr>
          <p:nvPr/>
        </p:nvSpPr>
        <p:spPr bwMode="auto">
          <a:xfrm>
            <a:off x="1524001" y="901701"/>
            <a:ext cx="2333625" cy="542925"/>
          </a:xfrm>
          <a:prstGeom prst="bevel">
            <a:avLst>
              <a:gd name="adj" fmla="val 3500"/>
            </a:avLst>
          </a:prstGeom>
          <a:gradFill rotWithShape="1">
            <a:gsLst>
              <a:gs pos="0">
                <a:srgbClr val="002448"/>
              </a:gs>
              <a:gs pos="100000">
                <a:srgbClr val="002448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244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63" name="AutoShape 15" descr="lady1"/>
          <p:cNvSpPr>
            <a:spLocks noChangeArrowheads="1"/>
          </p:cNvSpPr>
          <p:nvPr/>
        </p:nvSpPr>
        <p:spPr bwMode="auto">
          <a:xfrm>
            <a:off x="3848100" y="304800"/>
            <a:ext cx="1638300" cy="2160588"/>
          </a:xfrm>
          <a:prstGeom prst="roundRect">
            <a:avLst>
              <a:gd name="adj" fmla="val 16667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65" name="AutoShape 17" descr="gent2"/>
          <p:cNvSpPr>
            <a:spLocks noChangeArrowheads="1"/>
          </p:cNvSpPr>
          <p:nvPr/>
        </p:nvSpPr>
        <p:spPr bwMode="auto">
          <a:xfrm>
            <a:off x="6677025" y="288925"/>
            <a:ext cx="1638300" cy="2160588"/>
          </a:xfrm>
          <a:prstGeom prst="roundRect">
            <a:avLst>
              <a:gd name="adj" fmla="val 16667"/>
            </a:avLst>
          </a:prstGeom>
          <a:blipFill dpi="0" rotWithShape="1">
            <a:blip r:embed="rId4"/>
            <a:srcRect/>
            <a:stretch>
              <a:fillRect/>
            </a:stretch>
          </a:blipFill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69" name="AutoShape 21"/>
          <p:cNvSpPr>
            <a:spLocks noChangeArrowheads="1"/>
          </p:cNvSpPr>
          <p:nvPr/>
        </p:nvSpPr>
        <p:spPr bwMode="auto">
          <a:xfrm>
            <a:off x="4719638" y="2981325"/>
            <a:ext cx="2825750" cy="946150"/>
          </a:xfrm>
          <a:prstGeom prst="bevel">
            <a:avLst>
              <a:gd name="adj" fmla="val 3500"/>
            </a:avLst>
          </a:prstGeom>
          <a:gradFill rotWithShape="1">
            <a:gsLst>
              <a:gs pos="0">
                <a:srgbClr val="002448"/>
              </a:gs>
              <a:gs pos="100000">
                <a:srgbClr val="002448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244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71" name="Text Box 23"/>
          <p:cNvSpPr txBox="1">
            <a:spLocks noChangeArrowheads="1"/>
          </p:cNvSpPr>
          <p:nvPr/>
        </p:nvSpPr>
        <p:spPr bwMode="auto">
          <a:xfrm>
            <a:off x="1524001" y="523876"/>
            <a:ext cx="23336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>
                <a:solidFill>
                  <a:srgbClr val="002448"/>
                </a:solidFill>
                <a:latin typeface="Tw Cen MT Condensed Extra Bold" panose="020B0803020202020204" pitchFamily="34" charset="0"/>
              </a:rPr>
              <a:t>Name here</a:t>
            </a:r>
          </a:p>
        </p:txBody>
      </p:sp>
      <p:sp>
        <p:nvSpPr>
          <p:cNvPr id="2072" name="Text Box 24"/>
          <p:cNvSpPr txBox="1">
            <a:spLocks noChangeArrowheads="1"/>
          </p:cNvSpPr>
          <p:nvPr/>
        </p:nvSpPr>
        <p:spPr bwMode="auto">
          <a:xfrm>
            <a:off x="1524001" y="992188"/>
            <a:ext cx="23336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Calibri" pitchFamily="34" charset="0"/>
              </a:rPr>
              <a:t>Designation here</a:t>
            </a:r>
          </a:p>
        </p:txBody>
      </p:sp>
      <p:sp>
        <p:nvSpPr>
          <p:cNvPr id="2073" name="Text Box 25"/>
          <p:cNvSpPr txBox="1">
            <a:spLocks noChangeArrowheads="1"/>
          </p:cNvSpPr>
          <p:nvPr/>
        </p:nvSpPr>
        <p:spPr bwMode="auto">
          <a:xfrm>
            <a:off x="1524001" y="1508126"/>
            <a:ext cx="2333625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2448"/>
                </a:solidFill>
                <a:latin typeface="Calibri" pitchFamily="34" charset="0"/>
              </a:rPr>
              <a:t>Any other information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2448"/>
                </a:solidFill>
                <a:latin typeface="Calibri" pitchFamily="34" charset="0"/>
              </a:rPr>
              <a:t>Any other information</a:t>
            </a:r>
          </a:p>
        </p:txBody>
      </p:sp>
      <p:sp>
        <p:nvSpPr>
          <p:cNvPr id="2074" name="Line 26"/>
          <p:cNvSpPr>
            <a:spLocks noChangeShapeType="1"/>
          </p:cNvSpPr>
          <p:nvPr/>
        </p:nvSpPr>
        <p:spPr bwMode="auto">
          <a:xfrm>
            <a:off x="1524001" y="2266950"/>
            <a:ext cx="2333625" cy="0"/>
          </a:xfrm>
          <a:prstGeom prst="line">
            <a:avLst/>
          </a:prstGeom>
          <a:noFill/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75" name="Line 27"/>
          <p:cNvSpPr>
            <a:spLocks noChangeShapeType="1"/>
          </p:cNvSpPr>
          <p:nvPr/>
        </p:nvSpPr>
        <p:spPr bwMode="auto">
          <a:xfrm>
            <a:off x="1524001" y="498475"/>
            <a:ext cx="2333625" cy="0"/>
          </a:xfrm>
          <a:prstGeom prst="line">
            <a:avLst/>
          </a:prstGeom>
          <a:noFill/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76" name="Text Box 28"/>
          <p:cNvSpPr txBox="1">
            <a:spLocks noChangeArrowheads="1"/>
          </p:cNvSpPr>
          <p:nvPr/>
        </p:nvSpPr>
        <p:spPr bwMode="auto">
          <a:xfrm>
            <a:off x="4665956" y="2981325"/>
            <a:ext cx="2897187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Team Introduction</a:t>
            </a:r>
          </a:p>
        </p:txBody>
      </p:sp>
      <p:sp>
        <p:nvSpPr>
          <p:cNvPr id="2099" name="Rectangle 51"/>
          <p:cNvSpPr>
            <a:spLocks noChangeArrowheads="1"/>
          </p:cNvSpPr>
          <p:nvPr/>
        </p:nvSpPr>
        <p:spPr bwMode="auto">
          <a:xfrm>
            <a:off x="8315326" y="454026"/>
            <a:ext cx="2333625" cy="392113"/>
          </a:xfrm>
          <a:prstGeom prst="rect">
            <a:avLst/>
          </a:prstGeom>
          <a:gradFill rotWithShape="1">
            <a:gsLst>
              <a:gs pos="0">
                <a:srgbClr val="CDCDCD"/>
              </a:gs>
              <a:gs pos="50000">
                <a:srgbClr val="CDCDCD">
                  <a:gamma/>
                  <a:tint val="21176"/>
                  <a:invGamma/>
                </a:srgbClr>
              </a:gs>
              <a:gs pos="100000">
                <a:srgbClr val="CDCDC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0" name="AutoShape 52"/>
          <p:cNvSpPr>
            <a:spLocks noChangeArrowheads="1"/>
          </p:cNvSpPr>
          <p:nvPr/>
        </p:nvSpPr>
        <p:spPr bwMode="auto">
          <a:xfrm>
            <a:off x="8315326" y="857251"/>
            <a:ext cx="2333625" cy="542925"/>
          </a:xfrm>
          <a:prstGeom prst="bevel">
            <a:avLst>
              <a:gd name="adj" fmla="val 3500"/>
            </a:avLst>
          </a:prstGeom>
          <a:gradFill rotWithShape="1">
            <a:gsLst>
              <a:gs pos="0">
                <a:srgbClr val="002448"/>
              </a:gs>
              <a:gs pos="100000">
                <a:srgbClr val="002448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244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1" name="Text Box 53"/>
          <p:cNvSpPr txBox="1">
            <a:spLocks noChangeArrowheads="1"/>
          </p:cNvSpPr>
          <p:nvPr/>
        </p:nvSpPr>
        <p:spPr bwMode="auto">
          <a:xfrm>
            <a:off x="8315326" y="479426"/>
            <a:ext cx="23336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>
                <a:solidFill>
                  <a:srgbClr val="002448"/>
                </a:solidFill>
                <a:latin typeface="Tw Cen MT Condensed Extra Bold" panose="020B0803020202020204" pitchFamily="34" charset="0"/>
              </a:rPr>
              <a:t>Name here</a:t>
            </a:r>
          </a:p>
        </p:txBody>
      </p:sp>
      <p:sp>
        <p:nvSpPr>
          <p:cNvPr id="2102" name="Text Box 54"/>
          <p:cNvSpPr txBox="1">
            <a:spLocks noChangeArrowheads="1"/>
          </p:cNvSpPr>
          <p:nvPr/>
        </p:nvSpPr>
        <p:spPr bwMode="auto">
          <a:xfrm>
            <a:off x="8315326" y="947738"/>
            <a:ext cx="23336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Calibri" pitchFamily="34" charset="0"/>
              </a:rPr>
              <a:t>Designation here</a:t>
            </a:r>
          </a:p>
        </p:txBody>
      </p:sp>
      <p:sp>
        <p:nvSpPr>
          <p:cNvPr id="2103" name="Text Box 55"/>
          <p:cNvSpPr txBox="1">
            <a:spLocks noChangeArrowheads="1"/>
          </p:cNvSpPr>
          <p:nvPr/>
        </p:nvSpPr>
        <p:spPr bwMode="auto">
          <a:xfrm>
            <a:off x="8315326" y="1463676"/>
            <a:ext cx="2333625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2448"/>
                </a:solidFill>
                <a:latin typeface="Calibri" pitchFamily="34" charset="0"/>
              </a:rPr>
              <a:t>Any other information</a:t>
            </a:r>
          </a:p>
          <a:p>
            <a:pPr algn="ctr">
              <a:spcBef>
                <a:spcPct val="50000"/>
              </a:spcBef>
            </a:pPr>
            <a:r>
              <a:rPr lang="en-US" dirty="0">
                <a:solidFill>
                  <a:srgbClr val="002448"/>
                </a:solidFill>
                <a:latin typeface="Calibri" pitchFamily="34" charset="0"/>
              </a:rPr>
              <a:t>Any other information</a:t>
            </a:r>
          </a:p>
        </p:txBody>
      </p:sp>
      <p:sp>
        <p:nvSpPr>
          <p:cNvPr id="2104" name="Line 56"/>
          <p:cNvSpPr>
            <a:spLocks noChangeShapeType="1"/>
          </p:cNvSpPr>
          <p:nvPr/>
        </p:nvSpPr>
        <p:spPr bwMode="auto">
          <a:xfrm>
            <a:off x="8315326" y="2222500"/>
            <a:ext cx="2333625" cy="0"/>
          </a:xfrm>
          <a:prstGeom prst="line">
            <a:avLst/>
          </a:prstGeom>
          <a:noFill/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05" name="Line 57"/>
          <p:cNvSpPr>
            <a:spLocks noChangeShapeType="1"/>
          </p:cNvSpPr>
          <p:nvPr/>
        </p:nvSpPr>
        <p:spPr bwMode="auto">
          <a:xfrm>
            <a:off x="8315326" y="454025"/>
            <a:ext cx="2333625" cy="0"/>
          </a:xfrm>
          <a:prstGeom prst="line">
            <a:avLst/>
          </a:prstGeom>
          <a:noFill/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06" name="Rectangle 58"/>
          <p:cNvSpPr>
            <a:spLocks noChangeArrowheads="1"/>
          </p:cNvSpPr>
          <p:nvPr/>
        </p:nvSpPr>
        <p:spPr bwMode="auto">
          <a:xfrm>
            <a:off x="3181351" y="4397376"/>
            <a:ext cx="2333625" cy="392113"/>
          </a:xfrm>
          <a:prstGeom prst="rect">
            <a:avLst/>
          </a:prstGeom>
          <a:gradFill rotWithShape="1">
            <a:gsLst>
              <a:gs pos="0">
                <a:srgbClr val="CDCDCD"/>
              </a:gs>
              <a:gs pos="50000">
                <a:srgbClr val="CDCDCD">
                  <a:gamma/>
                  <a:tint val="21176"/>
                  <a:invGamma/>
                </a:srgbClr>
              </a:gs>
              <a:gs pos="100000">
                <a:srgbClr val="CDCDC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7" name="AutoShape 59"/>
          <p:cNvSpPr>
            <a:spLocks noChangeArrowheads="1"/>
          </p:cNvSpPr>
          <p:nvPr/>
        </p:nvSpPr>
        <p:spPr bwMode="auto">
          <a:xfrm>
            <a:off x="3181351" y="4800601"/>
            <a:ext cx="2333625" cy="542925"/>
          </a:xfrm>
          <a:prstGeom prst="bevel">
            <a:avLst>
              <a:gd name="adj" fmla="val 3500"/>
            </a:avLst>
          </a:prstGeom>
          <a:gradFill rotWithShape="1">
            <a:gsLst>
              <a:gs pos="0">
                <a:srgbClr val="002448"/>
              </a:gs>
              <a:gs pos="100000">
                <a:srgbClr val="002448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244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08" name="Text Box 60"/>
          <p:cNvSpPr txBox="1">
            <a:spLocks noChangeArrowheads="1"/>
          </p:cNvSpPr>
          <p:nvPr/>
        </p:nvSpPr>
        <p:spPr bwMode="auto">
          <a:xfrm>
            <a:off x="3181351" y="4422776"/>
            <a:ext cx="23336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 dirty="0">
                <a:solidFill>
                  <a:srgbClr val="002448"/>
                </a:solidFill>
                <a:latin typeface="Tw Cen MT Condensed Extra Bold" panose="020B0803020202020204" pitchFamily="34" charset="0"/>
              </a:rPr>
              <a:t>Name here</a:t>
            </a:r>
          </a:p>
        </p:txBody>
      </p:sp>
      <p:sp>
        <p:nvSpPr>
          <p:cNvPr id="2109" name="Text Box 61"/>
          <p:cNvSpPr txBox="1">
            <a:spLocks noChangeArrowheads="1"/>
          </p:cNvSpPr>
          <p:nvPr/>
        </p:nvSpPr>
        <p:spPr bwMode="auto">
          <a:xfrm>
            <a:off x="3181351" y="4891088"/>
            <a:ext cx="23336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Calibri" pitchFamily="34" charset="0"/>
              </a:rPr>
              <a:t>Designation here</a:t>
            </a:r>
          </a:p>
        </p:txBody>
      </p:sp>
      <p:sp>
        <p:nvSpPr>
          <p:cNvPr id="2110" name="Text Box 62"/>
          <p:cNvSpPr txBox="1">
            <a:spLocks noChangeArrowheads="1"/>
          </p:cNvSpPr>
          <p:nvPr/>
        </p:nvSpPr>
        <p:spPr bwMode="auto">
          <a:xfrm>
            <a:off x="3181351" y="5407026"/>
            <a:ext cx="2333625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002448"/>
                </a:solidFill>
                <a:latin typeface="Calibri" pitchFamily="34" charset="0"/>
              </a:rPr>
              <a:t>Any other information</a:t>
            </a:r>
          </a:p>
          <a:p>
            <a:pPr algn="ctr">
              <a:spcBef>
                <a:spcPct val="50000"/>
              </a:spcBef>
            </a:pPr>
            <a:r>
              <a:rPr lang="en-US">
                <a:solidFill>
                  <a:srgbClr val="002448"/>
                </a:solidFill>
                <a:latin typeface="Calibri" pitchFamily="34" charset="0"/>
              </a:rPr>
              <a:t>Any other information</a:t>
            </a:r>
          </a:p>
        </p:txBody>
      </p:sp>
      <p:sp>
        <p:nvSpPr>
          <p:cNvPr id="2111" name="Line 63"/>
          <p:cNvSpPr>
            <a:spLocks noChangeShapeType="1"/>
          </p:cNvSpPr>
          <p:nvPr/>
        </p:nvSpPr>
        <p:spPr bwMode="auto">
          <a:xfrm>
            <a:off x="3181351" y="6165850"/>
            <a:ext cx="2333625" cy="0"/>
          </a:xfrm>
          <a:prstGeom prst="line">
            <a:avLst/>
          </a:prstGeom>
          <a:noFill/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12" name="Line 64"/>
          <p:cNvSpPr>
            <a:spLocks noChangeShapeType="1"/>
          </p:cNvSpPr>
          <p:nvPr/>
        </p:nvSpPr>
        <p:spPr bwMode="auto">
          <a:xfrm>
            <a:off x="3181351" y="4397375"/>
            <a:ext cx="2333625" cy="0"/>
          </a:xfrm>
          <a:prstGeom prst="line">
            <a:avLst/>
          </a:prstGeom>
          <a:noFill/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13" name="Rectangle 65"/>
          <p:cNvSpPr>
            <a:spLocks noChangeArrowheads="1"/>
          </p:cNvSpPr>
          <p:nvPr/>
        </p:nvSpPr>
        <p:spPr bwMode="auto">
          <a:xfrm>
            <a:off x="6486526" y="4371976"/>
            <a:ext cx="2333625" cy="392113"/>
          </a:xfrm>
          <a:prstGeom prst="rect">
            <a:avLst/>
          </a:prstGeom>
          <a:gradFill rotWithShape="1">
            <a:gsLst>
              <a:gs pos="0">
                <a:srgbClr val="CDCDCD"/>
              </a:gs>
              <a:gs pos="50000">
                <a:srgbClr val="CDCDCD">
                  <a:gamma/>
                  <a:tint val="21176"/>
                  <a:invGamma/>
                </a:srgbClr>
              </a:gs>
              <a:gs pos="100000">
                <a:srgbClr val="CDCDCD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14" name="AutoShape 66"/>
          <p:cNvSpPr>
            <a:spLocks noChangeArrowheads="1"/>
          </p:cNvSpPr>
          <p:nvPr/>
        </p:nvSpPr>
        <p:spPr bwMode="auto">
          <a:xfrm>
            <a:off x="6486526" y="4775201"/>
            <a:ext cx="2333625" cy="542925"/>
          </a:xfrm>
          <a:prstGeom prst="bevel">
            <a:avLst>
              <a:gd name="adj" fmla="val 3500"/>
            </a:avLst>
          </a:prstGeom>
          <a:gradFill rotWithShape="1">
            <a:gsLst>
              <a:gs pos="0">
                <a:srgbClr val="002448"/>
              </a:gs>
              <a:gs pos="100000">
                <a:srgbClr val="002448">
                  <a:gamma/>
                  <a:shade val="46275"/>
                  <a:invGamma/>
                </a:srgbClr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2448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15" name="Text Box 67"/>
          <p:cNvSpPr txBox="1">
            <a:spLocks noChangeArrowheads="1"/>
          </p:cNvSpPr>
          <p:nvPr/>
        </p:nvSpPr>
        <p:spPr bwMode="auto">
          <a:xfrm>
            <a:off x="6486526" y="4397376"/>
            <a:ext cx="23336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200">
                <a:solidFill>
                  <a:srgbClr val="002448"/>
                </a:solidFill>
                <a:latin typeface="Tw Cen MT Condensed Extra Bold" panose="020B0803020202020204" pitchFamily="34" charset="0"/>
              </a:rPr>
              <a:t>Name here</a:t>
            </a:r>
          </a:p>
        </p:txBody>
      </p:sp>
      <p:sp>
        <p:nvSpPr>
          <p:cNvPr id="2116" name="Text Box 68"/>
          <p:cNvSpPr txBox="1">
            <a:spLocks noChangeArrowheads="1"/>
          </p:cNvSpPr>
          <p:nvPr/>
        </p:nvSpPr>
        <p:spPr bwMode="auto">
          <a:xfrm>
            <a:off x="6486526" y="4865688"/>
            <a:ext cx="23336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Calibri" pitchFamily="34" charset="0"/>
              </a:rPr>
              <a:t>Designation here</a:t>
            </a:r>
          </a:p>
        </p:txBody>
      </p:sp>
      <p:sp>
        <p:nvSpPr>
          <p:cNvPr id="2117" name="Text Box 69"/>
          <p:cNvSpPr txBox="1">
            <a:spLocks noChangeArrowheads="1"/>
          </p:cNvSpPr>
          <p:nvPr/>
        </p:nvSpPr>
        <p:spPr bwMode="auto">
          <a:xfrm>
            <a:off x="6486526" y="5381626"/>
            <a:ext cx="2333625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solidFill>
                  <a:srgbClr val="002448"/>
                </a:solidFill>
                <a:latin typeface="Calibri" pitchFamily="34" charset="0"/>
              </a:rPr>
              <a:t>Any other information</a:t>
            </a:r>
          </a:p>
          <a:p>
            <a:pPr algn="ctr">
              <a:spcBef>
                <a:spcPct val="50000"/>
              </a:spcBef>
            </a:pPr>
            <a:r>
              <a:rPr lang="en-US">
                <a:solidFill>
                  <a:srgbClr val="002448"/>
                </a:solidFill>
                <a:latin typeface="Calibri" pitchFamily="34" charset="0"/>
              </a:rPr>
              <a:t>Any other information</a:t>
            </a:r>
          </a:p>
        </p:txBody>
      </p:sp>
      <p:sp>
        <p:nvSpPr>
          <p:cNvPr id="2118" name="Line 70"/>
          <p:cNvSpPr>
            <a:spLocks noChangeShapeType="1"/>
          </p:cNvSpPr>
          <p:nvPr/>
        </p:nvSpPr>
        <p:spPr bwMode="auto">
          <a:xfrm>
            <a:off x="6486526" y="6140450"/>
            <a:ext cx="2333625" cy="0"/>
          </a:xfrm>
          <a:prstGeom prst="line">
            <a:avLst/>
          </a:prstGeom>
          <a:noFill/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19" name="Line 71"/>
          <p:cNvSpPr>
            <a:spLocks noChangeShapeType="1"/>
          </p:cNvSpPr>
          <p:nvPr/>
        </p:nvSpPr>
        <p:spPr bwMode="auto">
          <a:xfrm>
            <a:off x="6486526" y="4371975"/>
            <a:ext cx="2333625" cy="0"/>
          </a:xfrm>
          <a:prstGeom prst="line">
            <a:avLst/>
          </a:prstGeom>
          <a:noFill/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064" name="AutoShape 16" descr="gent1"/>
          <p:cNvSpPr>
            <a:spLocks noChangeArrowheads="1"/>
          </p:cNvSpPr>
          <p:nvPr/>
        </p:nvSpPr>
        <p:spPr bwMode="auto">
          <a:xfrm>
            <a:off x="1554163" y="4233864"/>
            <a:ext cx="1638300" cy="2160587"/>
          </a:xfrm>
          <a:prstGeom prst="roundRect">
            <a:avLst>
              <a:gd name="adj" fmla="val 16667"/>
            </a:avLst>
          </a:prstGeom>
          <a:blipFill dpi="0" rotWithShape="1">
            <a:blip r:embed="rId5"/>
            <a:srcRect/>
            <a:stretch>
              <a:fillRect/>
            </a:stretch>
          </a:blipFill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066" name="AutoShape 18" descr="gent3"/>
          <p:cNvSpPr>
            <a:spLocks noChangeArrowheads="1"/>
          </p:cNvSpPr>
          <p:nvPr/>
        </p:nvSpPr>
        <p:spPr bwMode="auto">
          <a:xfrm>
            <a:off x="8820150" y="4156075"/>
            <a:ext cx="1638300" cy="2160588"/>
          </a:xfrm>
          <a:prstGeom prst="roundRect">
            <a:avLst>
              <a:gd name="adj" fmla="val 16667"/>
            </a:avLst>
          </a:prstGeom>
          <a:blipFill dpi="0" rotWithShape="1">
            <a:blip r:embed="rId6"/>
            <a:srcRect/>
            <a:stretch>
              <a:fillRect/>
            </a:stretch>
          </a:blipFill>
          <a:ln w="28575">
            <a:solidFill>
              <a:srgbClr val="002448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5" grpId="0" animBg="1"/>
      <p:bldP spid="2067" grpId="0" animBg="1"/>
      <p:bldP spid="2063" grpId="0" animBg="1"/>
      <p:bldP spid="2065" grpId="0" animBg="1"/>
      <p:bldP spid="2071" grpId="0"/>
      <p:bldP spid="2072" grpId="0"/>
      <p:bldP spid="2073" grpId="0"/>
      <p:bldP spid="2074" grpId="0" animBg="1"/>
      <p:bldP spid="2075" grpId="0" animBg="1"/>
      <p:bldP spid="2099" grpId="0" animBg="1"/>
      <p:bldP spid="2100" grpId="0" animBg="1"/>
      <p:bldP spid="2101" grpId="0"/>
      <p:bldP spid="2102" grpId="0"/>
      <p:bldP spid="2103" grpId="0"/>
      <p:bldP spid="2104" grpId="0" animBg="1"/>
      <p:bldP spid="2105" grpId="0" animBg="1"/>
      <p:bldP spid="2106" grpId="0" animBg="1"/>
      <p:bldP spid="2107" grpId="0" animBg="1"/>
      <p:bldP spid="2108" grpId="0"/>
      <p:bldP spid="2109" grpId="0"/>
      <p:bldP spid="2110" grpId="0"/>
      <p:bldP spid="2111" grpId="0" animBg="1"/>
      <p:bldP spid="2112" grpId="0" animBg="1"/>
      <p:bldP spid="2113" grpId="0" animBg="1"/>
      <p:bldP spid="2114" grpId="0" animBg="1"/>
      <p:bldP spid="2115" grpId="0"/>
      <p:bldP spid="2116" grpId="0"/>
      <p:bldP spid="2117" grpId="0"/>
      <p:bldP spid="2118" grpId="0" animBg="1"/>
      <p:bldP spid="2119" grpId="0" animBg="1"/>
      <p:bldP spid="2064" grpId="0" animBg="1"/>
      <p:bldP spid="206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IN" dirty="0"/>
              <a:t>Team Introduction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-28575" y="1369982"/>
            <a:ext cx="8514845" cy="1525618"/>
            <a:chOff x="-28575" y="1257438"/>
            <a:chExt cx="8514845" cy="1525618"/>
          </a:xfrm>
          <a:effectLst/>
        </p:grpSpPr>
        <p:sp>
          <p:nvSpPr>
            <p:cNvPr id="52" name="Freeform 51"/>
            <p:cNvSpPr/>
            <p:nvPr/>
          </p:nvSpPr>
          <p:spPr>
            <a:xfrm>
              <a:off x="-28575" y="1257438"/>
              <a:ext cx="8514845" cy="1503224"/>
            </a:xfrm>
            <a:custGeom>
              <a:avLst/>
              <a:gdLst>
                <a:gd name="connsiteX0" fmla="*/ 4608732 w 8514845"/>
                <a:gd name="connsiteY0" fmla="*/ 0 h 1503224"/>
                <a:gd name="connsiteX1" fmla="*/ 7763233 w 8514845"/>
                <a:gd name="connsiteY1" fmla="*/ 0 h 1503224"/>
                <a:gd name="connsiteX2" fmla="*/ 8514845 w 8514845"/>
                <a:gd name="connsiteY2" fmla="*/ 751612 h 1503224"/>
                <a:gd name="connsiteX3" fmla="*/ 7763233 w 8514845"/>
                <a:gd name="connsiteY3" fmla="*/ 1503224 h 1503224"/>
                <a:gd name="connsiteX4" fmla="*/ 4608732 w 8514845"/>
                <a:gd name="connsiteY4" fmla="*/ 1503224 h 1503224"/>
                <a:gd name="connsiteX5" fmla="*/ 3872390 w 8514845"/>
                <a:gd name="connsiteY5" fmla="*/ 903088 h 1503224"/>
                <a:gd name="connsiteX6" fmla="*/ 3863216 w 8514845"/>
                <a:gd name="connsiteY6" fmla="*/ 812081 h 1503224"/>
                <a:gd name="connsiteX7" fmla="*/ 0 w 8514845"/>
                <a:gd name="connsiteY7" fmla="*/ 812081 h 1503224"/>
                <a:gd name="connsiteX8" fmla="*/ 0 w 8514845"/>
                <a:gd name="connsiteY8" fmla="*/ 695186 h 1503224"/>
                <a:gd name="connsiteX9" fmla="*/ 3862808 w 8514845"/>
                <a:gd name="connsiteY9" fmla="*/ 695186 h 1503224"/>
                <a:gd name="connsiteX10" fmla="*/ 3872390 w 8514845"/>
                <a:gd name="connsiteY10" fmla="*/ 600136 h 1503224"/>
                <a:gd name="connsiteX11" fmla="*/ 4608732 w 8514845"/>
                <a:gd name="connsiteY11" fmla="*/ 0 h 150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514845" h="1503224">
                  <a:moveTo>
                    <a:pt x="4608732" y="0"/>
                  </a:moveTo>
                  <a:lnTo>
                    <a:pt x="7763233" y="0"/>
                  </a:lnTo>
                  <a:cubicBezTo>
                    <a:pt x="8178337" y="0"/>
                    <a:pt x="8514845" y="336508"/>
                    <a:pt x="8514845" y="751612"/>
                  </a:cubicBezTo>
                  <a:cubicBezTo>
                    <a:pt x="8514845" y="1166716"/>
                    <a:pt x="8178337" y="1503224"/>
                    <a:pt x="7763233" y="1503224"/>
                  </a:cubicBezTo>
                  <a:lnTo>
                    <a:pt x="4608732" y="1503224"/>
                  </a:lnTo>
                  <a:cubicBezTo>
                    <a:pt x="4245516" y="1503224"/>
                    <a:pt x="3942475" y="1245585"/>
                    <a:pt x="3872390" y="903088"/>
                  </a:cubicBezTo>
                  <a:lnTo>
                    <a:pt x="3863216" y="812081"/>
                  </a:lnTo>
                  <a:lnTo>
                    <a:pt x="0" y="812081"/>
                  </a:lnTo>
                  <a:lnTo>
                    <a:pt x="0" y="695186"/>
                  </a:lnTo>
                  <a:lnTo>
                    <a:pt x="3862808" y="695186"/>
                  </a:lnTo>
                  <a:lnTo>
                    <a:pt x="3872390" y="600136"/>
                  </a:lnTo>
                  <a:cubicBezTo>
                    <a:pt x="3942475" y="257639"/>
                    <a:pt x="4245516" y="0"/>
                    <a:pt x="4608732" y="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" name="Donut 2"/>
            <p:cNvSpPr/>
            <p:nvPr/>
          </p:nvSpPr>
          <p:spPr>
            <a:xfrm>
              <a:off x="3841856" y="1278106"/>
              <a:ext cx="1504950" cy="1504950"/>
            </a:xfrm>
            <a:prstGeom prst="donut">
              <a:avLst>
                <a:gd name="adj" fmla="val 5308"/>
              </a:avLst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5331366" y="1901607"/>
              <a:ext cx="2667000" cy="85725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/>
            <p:cNvSpPr/>
            <p:nvPr/>
          </p:nvSpPr>
          <p:spPr>
            <a:xfrm>
              <a:off x="5367444" y="1988047"/>
              <a:ext cx="2667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j-lt"/>
                </a:rPr>
                <a:t>Some details about the person in the photo.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05425" y="1370673"/>
              <a:ext cx="2566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latin typeface="+mj-lt"/>
                  <a:ea typeface="Lato Black" panose="020F0502020204030203" pitchFamily="34" charset="0"/>
                  <a:cs typeface="Lato Black" panose="020F0502020204030203" pitchFamily="34" charset="0"/>
                </a:rPr>
                <a:t>Name of Person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946407" y="1391535"/>
              <a:ext cx="1260335" cy="126033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-28575" y="3219450"/>
            <a:ext cx="5334000" cy="1504950"/>
            <a:chOff x="-28575" y="2863132"/>
            <a:chExt cx="5334000" cy="1504950"/>
          </a:xfrm>
          <a:effectLst/>
        </p:grpSpPr>
        <p:sp>
          <p:nvSpPr>
            <p:cNvPr id="55" name="Freeform 54"/>
            <p:cNvSpPr/>
            <p:nvPr/>
          </p:nvSpPr>
          <p:spPr>
            <a:xfrm>
              <a:off x="-28575" y="2863994"/>
              <a:ext cx="5334000" cy="1503224"/>
            </a:xfrm>
            <a:custGeom>
              <a:avLst/>
              <a:gdLst>
                <a:gd name="connsiteX0" fmla="*/ 1427887 w 5334000"/>
                <a:gd name="connsiteY0" fmla="*/ 0 h 1503224"/>
                <a:gd name="connsiteX1" fmla="*/ 4582388 w 5334000"/>
                <a:gd name="connsiteY1" fmla="*/ 0 h 1503224"/>
                <a:gd name="connsiteX2" fmla="*/ 5334000 w 5334000"/>
                <a:gd name="connsiteY2" fmla="*/ 751612 h 1503224"/>
                <a:gd name="connsiteX3" fmla="*/ 4582388 w 5334000"/>
                <a:gd name="connsiteY3" fmla="*/ 1503224 h 1503224"/>
                <a:gd name="connsiteX4" fmla="*/ 1427887 w 5334000"/>
                <a:gd name="connsiteY4" fmla="*/ 1503224 h 1503224"/>
                <a:gd name="connsiteX5" fmla="*/ 691545 w 5334000"/>
                <a:gd name="connsiteY5" fmla="*/ 903088 h 1503224"/>
                <a:gd name="connsiteX6" fmla="*/ 682371 w 5334000"/>
                <a:gd name="connsiteY6" fmla="*/ 812081 h 1503224"/>
                <a:gd name="connsiteX7" fmla="*/ 0 w 5334000"/>
                <a:gd name="connsiteY7" fmla="*/ 812081 h 1503224"/>
                <a:gd name="connsiteX8" fmla="*/ 0 w 5334000"/>
                <a:gd name="connsiteY8" fmla="*/ 695186 h 1503224"/>
                <a:gd name="connsiteX9" fmla="*/ 681963 w 5334000"/>
                <a:gd name="connsiteY9" fmla="*/ 695186 h 1503224"/>
                <a:gd name="connsiteX10" fmla="*/ 691545 w 5334000"/>
                <a:gd name="connsiteY10" fmla="*/ 600136 h 1503224"/>
                <a:gd name="connsiteX11" fmla="*/ 1427887 w 5334000"/>
                <a:gd name="connsiteY11" fmla="*/ 0 h 150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0" h="1503224">
                  <a:moveTo>
                    <a:pt x="1427887" y="0"/>
                  </a:moveTo>
                  <a:lnTo>
                    <a:pt x="4582388" y="0"/>
                  </a:lnTo>
                  <a:cubicBezTo>
                    <a:pt x="4997492" y="0"/>
                    <a:pt x="5334000" y="336508"/>
                    <a:pt x="5334000" y="751612"/>
                  </a:cubicBezTo>
                  <a:cubicBezTo>
                    <a:pt x="5334000" y="1166716"/>
                    <a:pt x="4997492" y="1503224"/>
                    <a:pt x="4582388" y="1503224"/>
                  </a:cubicBezTo>
                  <a:lnTo>
                    <a:pt x="1427887" y="1503224"/>
                  </a:lnTo>
                  <a:cubicBezTo>
                    <a:pt x="1064671" y="1503224"/>
                    <a:pt x="761630" y="1245585"/>
                    <a:pt x="691545" y="903088"/>
                  </a:cubicBezTo>
                  <a:lnTo>
                    <a:pt x="682371" y="812081"/>
                  </a:lnTo>
                  <a:lnTo>
                    <a:pt x="0" y="812081"/>
                  </a:lnTo>
                  <a:lnTo>
                    <a:pt x="0" y="695186"/>
                  </a:lnTo>
                  <a:lnTo>
                    <a:pt x="681963" y="695186"/>
                  </a:lnTo>
                  <a:lnTo>
                    <a:pt x="691545" y="600136"/>
                  </a:lnTo>
                  <a:cubicBezTo>
                    <a:pt x="761630" y="257639"/>
                    <a:pt x="1064671" y="0"/>
                    <a:pt x="142788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9" name="Donut 18"/>
            <p:cNvSpPr/>
            <p:nvPr/>
          </p:nvSpPr>
          <p:spPr>
            <a:xfrm>
              <a:off x="614363" y="2863132"/>
              <a:ext cx="1504950" cy="1504950"/>
            </a:xfrm>
            <a:prstGeom prst="donut">
              <a:avLst>
                <a:gd name="adj" fmla="val 530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069054" y="3475688"/>
              <a:ext cx="2667000" cy="857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119312" y="3580350"/>
              <a:ext cx="2667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Some details about the person in the photo.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9312" y="2938348"/>
              <a:ext cx="2566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latin typeface="+mj-lt"/>
                  <a:ea typeface="Lato Black" panose="020F0502020204030203" pitchFamily="34" charset="0"/>
                  <a:cs typeface="Lato Black" panose="020F0502020204030203" pitchFamily="34" charset="0"/>
                </a:rPr>
                <a:t>Name of Person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736670" y="2985439"/>
              <a:ext cx="1260335" cy="126033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29030" y="3215681"/>
            <a:ext cx="5346159" cy="1508719"/>
            <a:chOff x="6829030" y="3121761"/>
            <a:chExt cx="5346159" cy="1508719"/>
          </a:xfrm>
          <a:effectLst/>
        </p:grpSpPr>
        <p:sp>
          <p:nvSpPr>
            <p:cNvPr id="56" name="Freeform 55"/>
            <p:cNvSpPr/>
            <p:nvPr/>
          </p:nvSpPr>
          <p:spPr>
            <a:xfrm flipH="1">
              <a:off x="6841189" y="3127256"/>
              <a:ext cx="5334000" cy="1503224"/>
            </a:xfrm>
            <a:custGeom>
              <a:avLst/>
              <a:gdLst>
                <a:gd name="connsiteX0" fmla="*/ 1427887 w 5334000"/>
                <a:gd name="connsiteY0" fmla="*/ 0 h 1503224"/>
                <a:gd name="connsiteX1" fmla="*/ 4582388 w 5334000"/>
                <a:gd name="connsiteY1" fmla="*/ 0 h 1503224"/>
                <a:gd name="connsiteX2" fmla="*/ 5334000 w 5334000"/>
                <a:gd name="connsiteY2" fmla="*/ 751612 h 1503224"/>
                <a:gd name="connsiteX3" fmla="*/ 4582388 w 5334000"/>
                <a:gd name="connsiteY3" fmla="*/ 1503224 h 1503224"/>
                <a:gd name="connsiteX4" fmla="*/ 1427887 w 5334000"/>
                <a:gd name="connsiteY4" fmla="*/ 1503224 h 1503224"/>
                <a:gd name="connsiteX5" fmla="*/ 691545 w 5334000"/>
                <a:gd name="connsiteY5" fmla="*/ 903088 h 1503224"/>
                <a:gd name="connsiteX6" fmla="*/ 682371 w 5334000"/>
                <a:gd name="connsiteY6" fmla="*/ 812081 h 1503224"/>
                <a:gd name="connsiteX7" fmla="*/ 0 w 5334000"/>
                <a:gd name="connsiteY7" fmla="*/ 812081 h 1503224"/>
                <a:gd name="connsiteX8" fmla="*/ 0 w 5334000"/>
                <a:gd name="connsiteY8" fmla="*/ 695186 h 1503224"/>
                <a:gd name="connsiteX9" fmla="*/ 681963 w 5334000"/>
                <a:gd name="connsiteY9" fmla="*/ 695186 h 1503224"/>
                <a:gd name="connsiteX10" fmla="*/ 691545 w 5334000"/>
                <a:gd name="connsiteY10" fmla="*/ 600136 h 1503224"/>
                <a:gd name="connsiteX11" fmla="*/ 1427887 w 5334000"/>
                <a:gd name="connsiteY11" fmla="*/ 0 h 150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0" h="1503224">
                  <a:moveTo>
                    <a:pt x="1427887" y="0"/>
                  </a:moveTo>
                  <a:lnTo>
                    <a:pt x="4582388" y="0"/>
                  </a:lnTo>
                  <a:cubicBezTo>
                    <a:pt x="4997492" y="0"/>
                    <a:pt x="5334000" y="336508"/>
                    <a:pt x="5334000" y="751612"/>
                  </a:cubicBezTo>
                  <a:cubicBezTo>
                    <a:pt x="5334000" y="1166716"/>
                    <a:pt x="4997492" y="1503224"/>
                    <a:pt x="4582388" y="1503224"/>
                  </a:cubicBezTo>
                  <a:lnTo>
                    <a:pt x="1427887" y="1503224"/>
                  </a:lnTo>
                  <a:cubicBezTo>
                    <a:pt x="1064671" y="1503224"/>
                    <a:pt x="761630" y="1245585"/>
                    <a:pt x="691545" y="903088"/>
                  </a:cubicBezTo>
                  <a:lnTo>
                    <a:pt x="682371" y="812081"/>
                  </a:lnTo>
                  <a:lnTo>
                    <a:pt x="0" y="812081"/>
                  </a:lnTo>
                  <a:lnTo>
                    <a:pt x="0" y="695186"/>
                  </a:lnTo>
                  <a:lnTo>
                    <a:pt x="681963" y="695186"/>
                  </a:lnTo>
                  <a:lnTo>
                    <a:pt x="691545" y="600136"/>
                  </a:lnTo>
                  <a:cubicBezTo>
                    <a:pt x="761630" y="257639"/>
                    <a:pt x="1064671" y="0"/>
                    <a:pt x="1427887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Donut 24"/>
            <p:cNvSpPr/>
            <p:nvPr/>
          </p:nvSpPr>
          <p:spPr>
            <a:xfrm>
              <a:off x="6829030" y="3121761"/>
              <a:ext cx="1504950" cy="1504950"/>
            </a:xfrm>
            <a:prstGeom prst="donut">
              <a:avLst>
                <a:gd name="adj" fmla="val 530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321820" y="3753729"/>
              <a:ext cx="2667000" cy="857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333980" y="3869344"/>
              <a:ext cx="2667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Some details about the person in the photo.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21820" y="3242830"/>
              <a:ext cx="2566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latin typeface="+mj-lt"/>
                  <a:ea typeface="Lato Black" panose="020F0502020204030203" pitchFamily="34" charset="0"/>
                  <a:cs typeface="Lato Black" panose="020F0502020204030203" pitchFamily="34" charset="0"/>
                </a:rPr>
                <a:t>Name of Person</a:t>
              </a:r>
            </a:p>
          </p:txBody>
        </p:sp>
        <p:sp>
          <p:nvSpPr>
            <p:cNvPr id="29" name="Oval 28"/>
            <p:cNvSpPr/>
            <p:nvPr/>
          </p:nvSpPr>
          <p:spPr>
            <a:xfrm>
              <a:off x="6951337" y="3244068"/>
              <a:ext cx="1260335" cy="126033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-2634" y="5158617"/>
            <a:ext cx="5334000" cy="1504950"/>
            <a:chOff x="-2634" y="4927543"/>
            <a:chExt cx="5334000" cy="1504950"/>
          </a:xfrm>
          <a:effectLst/>
        </p:grpSpPr>
        <p:sp>
          <p:nvSpPr>
            <p:cNvPr id="57" name="Freeform 56"/>
            <p:cNvSpPr/>
            <p:nvPr/>
          </p:nvSpPr>
          <p:spPr>
            <a:xfrm>
              <a:off x="-2634" y="4928580"/>
              <a:ext cx="5334000" cy="1503224"/>
            </a:xfrm>
            <a:custGeom>
              <a:avLst/>
              <a:gdLst>
                <a:gd name="connsiteX0" fmla="*/ 1427887 w 5334000"/>
                <a:gd name="connsiteY0" fmla="*/ 0 h 1503224"/>
                <a:gd name="connsiteX1" fmla="*/ 4582388 w 5334000"/>
                <a:gd name="connsiteY1" fmla="*/ 0 h 1503224"/>
                <a:gd name="connsiteX2" fmla="*/ 5334000 w 5334000"/>
                <a:gd name="connsiteY2" fmla="*/ 751612 h 1503224"/>
                <a:gd name="connsiteX3" fmla="*/ 4582388 w 5334000"/>
                <a:gd name="connsiteY3" fmla="*/ 1503224 h 1503224"/>
                <a:gd name="connsiteX4" fmla="*/ 1427887 w 5334000"/>
                <a:gd name="connsiteY4" fmla="*/ 1503224 h 1503224"/>
                <a:gd name="connsiteX5" fmla="*/ 691545 w 5334000"/>
                <a:gd name="connsiteY5" fmla="*/ 903088 h 1503224"/>
                <a:gd name="connsiteX6" fmla="*/ 682371 w 5334000"/>
                <a:gd name="connsiteY6" fmla="*/ 812081 h 1503224"/>
                <a:gd name="connsiteX7" fmla="*/ 0 w 5334000"/>
                <a:gd name="connsiteY7" fmla="*/ 812081 h 1503224"/>
                <a:gd name="connsiteX8" fmla="*/ 0 w 5334000"/>
                <a:gd name="connsiteY8" fmla="*/ 695186 h 1503224"/>
                <a:gd name="connsiteX9" fmla="*/ 681963 w 5334000"/>
                <a:gd name="connsiteY9" fmla="*/ 695186 h 1503224"/>
                <a:gd name="connsiteX10" fmla="*/ 691545 w 5334000"/>
                <a:gd name="connsiteY10" fmla="*/ 600136 h 1503224"/>
                <a:gd name="connsiteX11" fmla="*/ 1427887 w 5334000"/>
                <a:gd name="connsiteY11" fmla="*/ 0 h 150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0" h="1503224">
                  <a:moveTo>
                    <a:pt x="1427887" y="0"/>
                  </a:moveTo>
                  <a:lnTo>
                    <a:pt x="4582388" y="0"/>
                  </a:lnTo>
                  <a:cubicBezTo>
                    <a:pt x="4997492" y="0"/>
                    <a:pt x="5334000" y="336508"/>
                    <a:pt x="5334000" y="751612"/>
                  </a:cubicBezTo>
                  <a:cubicBezTo>
                    <a:pt x="5334000" y="1166716"/>
                    <a:pt x="4997492" y="1503224"/>
                    <a:pt x="4582388" y="1503224"/>
                  </a:cubicBezTo>
                  <a:lnTo>
                    <a:pt x="1427887" y="1503224"/>
                  </a:lnTo>
                  <a:cubicBezTo>
                    <a:pt x="1064671" y="1503224"/>
                    <a:pt x="761630" y="1245585"/>
                    <a:pt x="691545" y="903088"/>
                  </a:cubicBezTo>
                  <a:lnTo>
                    <a:pt x="682371" y="812081"/>
                  </a:lnTo>
                  <a:lnTo>
                    <a:pt x="0" y="812081"/>
                  </a:lnTo>
                  <a:lnTo>
                    <a:pt x="0" y="695186"/>
                  </a:lnTo>
                  <a:lnTo>
                    <a:pt x="681963" y="695186"/>
                  </a:lnTo>
                  <a:lnTo>
                    <a:pt x="691545" y="600136"/>
                  </a:lnTo>
                  <a:cubicBezTo>
                    <a:pt x="761630" y="257639"/>
                    <a:pt x="1064671" y="0"/>
                    <a:pt x="1427887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2" name="Donut 31"/>
            <p:cNvSpPr/>
            <p:nvPr/>
          </p:nvSpPr>
          <p:spPr>
            <a:xfrm>
              <a:off x="692187" y="4927543"/>
              <a:ext cx="1504950" cy="1504950"/>
            </a:xfrm>
            <a:prstGeom prst="donut">
              <a:avLst>
                <a:gd name="adj" fmla="val 5308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46878" y="5551431"/>
              <a:ext cx="2667000" cy="857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96740" y="5643760"/>
              <a:ext cx="2667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Some details about the person in the photo.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197137" y="5009518"/>
              <a:ext cx="2566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latin typeface="+mj-lt"/>
                  <a:ea typeface="Lato Black" panose="020F0502020204030203" pitchFamily="34" charset="0"/>
                  <a:cs typeface="Lato Black" panose="020F0502020204030203" pitchFamily="34" charset="0"/>
                </a:rPr>
                <a:t>Name of Person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814494" y="5049850"/>
              <a:ext cx="1260335" cy="126033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28634" y="5153165"/>
            <a:ext cx="5334396" cy="1510402"/>
            <a:chOff x="6828634" y="5153165"/>
            <a:chExt cx="5334396" cy="1510402"/>
          </a:xfrm>
          <a:effectLst/>
        </p:grpSpPr>
        <p:sp>
          <p:nvSpPr>
            <p:cNvPr id="58" name="Freeform 57"/>
            <p:cNvSpPr/>
            <p:nvPr/>
          </p:nvSpPr>
          <p:spPr>
            <a:xfrm flipH="1">
              <a:off x="6829030" y="5160343"/>
              <a:ext cx="5334000" cy="1503224"/>
            </a:xfrm>
            <a:custGeom>
              <a:avLst/>
              <a:gdLst>
                <a:gd name="connsiteX0" fmla="*/ 1427887 w 5334000"/>
                <a:gd name="connsiteY0" fmla="*/ 0 h 1503224"/>
                <a:gd name="connsiteX1" fmla="*/ 4582388 w 5334000"/>
                <a:gd name="connsiteY1" fmla="*/ 0 h 1503224"/>
                <a:gd name="connsiteX2" fmla="*/ 5334000 w 5334000"/>
                <a:gd name="connsiteY2" fmla="*/ 751612 h 1503224"/>
                <a:gd name="connsiteX3" fmla="*/ 4582388 w 5334000"/>
                <a:gd name="connsiteY3" fmla="*/ 1503224 h 1503224"/>
                <a:gd name="connsiteX4" fmla="*/ 1427887 w 5334000"/>
                <a:gd name="connsiteY4" fmla="*/ 1503224 h 1503224"/>
                <a:gd name="connsiteX5" fmla="*/ 691545 w 5334000"/>
                <a:gd name="connsiteY5" fmla="*/ 903088 h 1503224"/>
                <a:gd name="connsiteX6" fmla="*/ 682371 w 5334000"/>
                <a:gd name="connsiteY6" fmla="*/ 812081 h 1503224"/>
                <a:gd name="connsiteX7" fmla="*/ 0 w 5334000"/>
                <a:gd name="connsiteY7" fmla="*/ 812081 h 1503224"/>
                <a:gd name="connsiteX8" fmla="*/ 0 w 5334000"/>
                <a:gd name="connsiteY8" fmla="*/ 695186 h 1503224"/>
                <a:gd name="connsiteX9" fmla="*/ 681963 w 5334000"/>
                <a:gd name="connsiteY9" fmla="*/ 695186 h 1503224"/>
                <a:gd name="connsiteX10" fmla="*/ 691545 w 5334000"/>
                <a:gd name="connsiteY10" fmla="*/ 600136 h 1503224"/>
                <a:gd name="connsiteX11" fmla="*/ 1427887 w 5334000"/>
                <a:gd name="connsiteY11" fmla="*/ 0 h 150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34000" h="1503224">
                  <a:moveTo>
                    <a:pt x="1427887" y="0"/>
                  </a:moveTo>
                  <a:lnTo>
                    <a:pt x="4582388" y="0"/>
                  </a:lnTo>
                  <a:cubicBezTo>
                    <a:pt x="4997492" y="0"/>
                    <a:pt x="5334000" y="336508"/>
                    <a:pt x="5334000" y="751612"/>
                  </a:cubicBezTo>
                  <a:cubicBezTo>
                    <a:pt x="5334000" y="1166716"/>
                    <a:pt x="4997492" y="1503224"/>
                    <a:pt x="4582388" y="1503224"/>
                  </a:cubicBezTo>
                  <a:lnTo>
                    <a:pt x="1427887" y="1503224"/>
                  </a:lnTo>
                  <a:cubicBezTo>
                    <a:pt x="1064671" y="1503224"/>
                    <a:pt x="761630" y="1245585"/>
                    <a:pt x="691545" y="903088"/>
                  </a:cubicBezTo>
                  <a:lnTo>
                    <a:pt x="682371" y="812081"/>
                  </a:lnTo>
                  <a:lnTo>
                    <a:pt x="0" y="812081"/>
                  </a:lnTo>
                  <a:lnTo>
                    <a:pt x="0" y="695186"/>
                  </a:lnTo>
                  <a:lnTo>
                    <a:pt x="681963" y="695186"/>
                  </a:lnTo>
                  <a:lnTo>
                    <a:pt x="691545" y="600136"/>
                  </a:lnTo>
                  <a:cubicBezTo>
                    <a:pt x="761630" y="257639"/>
                    <a:pt x="1064671" y="0"/>
                    <a:pt x="1427887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Donut 37"/>
            <p:cNvSpPr/>
            <p:nvPr/>
          </p:nvSpPr>
          <p:spPr>
            <a:xfrm>
              <a:off x="6828634" y="5153165"/>
              <a:ext cx="1504950" cy="1504950"/>
            </a:xfrm>
            <a:prstGeom prst="donut">
              <a:avLst>
                <a:gd name="adj" fmla="val 5308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8283325" y="5777053"/>
              <a:ext cx="2667000" cy="8572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8333980" y="5896404"/>
              <a:ext cx="26670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/>
                <a:t>Some details about the person in the photo.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333584" y="5235140"/>
              <a:ext cx="2566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b="1" dirty="0">
                  <a:latin typeface="+mj-lt"/>
                  <a:ea typeface="Lato Black" panose="020F0502020204030203" pitchFamily="34" charset="0"/>
                  <a:cs typeface="Lato Black" panose="020F0502020204030203" pitchFamily="34" charset="0"/>
                </a:rPr>
                <a:t>Name of 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6950941" y="5275472"/>
              <a:ext cx="1260335" cy="126033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40765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5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7ECE8D3-B8F1-4376-9A69-2B4B6D4D0EF1}"/>
              </a:ext>
            </a:extLst>
          </p:cNvPr>
          <p:cNvGrpSpPr/>
          <p:nvPr/>
        </p:nvGrpSpPr>
        <p:grpSpPr>
          <a:xfrm>
            <a:off x="9629511" y="1538757"/>
            <a:ext cx="2105289" cy="4493919"/>
            <a:chOff x="9629511" y="1538757"/>
            <a:chExt cx="2105289" cy="4493919"/>
          </a:xfrm>
        </p:grpSpPr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9658195" y="1538757"/>
              <a:ext cx="2076605" cy="44939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2124"/>
                </a:cxn>
                <a:cxn ang="0">
                  <a:pos x="2" y="2124"/>
                </a:cxn>
                <a:cxn ang="0">
                  <a:pos x="99" y="2333"/>
                </a:cxn>
                <a:cxn ang="0">
                  <a:pos x="2" y="2546"/>
                </a:cxn>
                <a:cxn ang="0">
                  <a:pos x="0" y="2546"/>
                </a:cxn>
                <a:cxn ang="0">
                  <a:pos x="0" y="2638"/>
                </a:cxn>
                <a:cxn ang="0">
                  <a:pos x="1130" y="2638"/>
                </a:cxn>
                <a:cxn ang="0">
                  <a:pos x="1130" y="0"/>
                </a:cxn>
                <a:cxn ang="0">
                  <a:pos x="0" y="0"/>
                </a:cxn>
              </a:cxnLst>
              <a:rect l="0" t="0" r="r" b="b"/>
              <a:pathLst>
                <a:path w="1130" h="2638">
                  <a:moveTo>
                    <a:pt x="0" y="0"/>
                  </a:moveTo>
                  <a:lnTo>
                    <a:pt x="0" y="2124"/>
                  </a:lnTo>
                  <a:lnTo>
                    <a:pt x="2" y="2124"/>
                  </a:lnTo>
                  <a:lnTo>
                    <a:pt x="99" y="2333"/>
                  </a:lnTo>
                  <a:lnTo>
                    <a:pt x="2" y="2546"/>
                  </a:lnTo>
                  <a:lnTo>
                    <a:pt x="0" y="2546"/>
                  </a:lnTo>
                  <a:lnTo>
                    <a:pt x="0" y="2638"/>
                  </a:lnTo>
                  <a:lnTo>
                    <a:pt x="1130" y="2638"/>
                  </a:lnTo>
                  <a:lnTo>
                    <a:pt x="113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F615DE-BF8B-48C3-8A90-8B055F966010}"/>
                </a:ext>
              </a:extLst>
            </p:cNvPr>
            <p:cNvSpPr/>
            <p:nvPr/>
          </p:nvSpPr>
          <p:spPr>
            <a:xfrm>
              <a:off x="9913710" y="1794974"/>
              <a:ext cx="1565573" cy="156400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B8433A4-0DCF-481F-98C6-A40792BCF331}"/>
                </a:ext>
              </a:extLst>
            </p:cNvPr>
            <p:cNvSpPr txBox="1"/>
            <p:nvPr/>
          </p:nvSpPr>
          <p:spPr>
            <a:xfrm>
              <a:off x="9629511" y="3487142"/>
              <a:ext cx="2067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1ED4A7B-CDAA-4B59-AF48-7319B1E54996}"/>
                </a:ext>
              </a:extLst>
            </p:cNvPr>
            <p:cNvSpPr txBox="1"/>
            <p:nvPr/>
          </p:nvSpPr>
          <p:spPr>
            <a:xfrm>
              <a:off x="9650399" y="3959693"/>
              <a:ext cx="20679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Designation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Additional details about the person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DA5077E-0004-43A5-82E2-D2D48BC14A7D}"/>
              </a:ext>
            </a:extLst>
          </p:cNvPr>
          <p:cNvGrpSpPr/>
          <p:nvPr/>
        </p:nvGrpSpPr>
        <p:grpSpPr>
          <a:xfrm>
            <a:off x="7366369" y="1528536"/>
            <a:ext cx="2456202" cy="4497326"/>
            <a:chOff x="7366369" y="1528536"/>
            <a:chExt cx="2456202" cy="4497326"/>
          </a:xfrm>
        </p:grpSpPr>
        <p:sp>
          <p:nvSpPr>
            <p:cNvPr id="26" name="Freeform 13"/>
            <p:cNvSpPr>
              <a:spLocks/>
            </p:cNvSpPr>
            <p:nvPr/>
          </p:nvSpPr>
          <p:spPr bwMode="auto">
            <a:xfrm>
              <a:off x="7402315" y="1528536"/>
              <a:ext cx="2420256" cy="4497326"/>
            </a:xfrm>
            <a:custGeom>
              <a:avLst/>
              <a:gdLst/>
              <a:ahLst/>
              <a:cxnLst>
                <a:cxn ang="0">
                  <a:pos x="1217" y="2126"/>
                </a:cxn>
                <a:cxn ang="0">
                  <a:pos x="1134" y="2126"/>
                </a:cxn>
                <a:cxn ang="0">
                  <a:pos x="1134" y="0"/>
                </a:cxn>
                <a:cxn ang="0">
                  <a:pos x="0" y="0"/>
                </a:cxn>
                <a:cxn ang="0">
                  <a:pos x="0" y="2130"/>
                </a:cxn>
                <a:cxn ang="0">
                  <a:pos x="7" y="2130"/>
                </a:cxn>
                <a:cxn ang="0">
                  <a:pos x="105" y="2339"/>
                </a:cxn>
                <a:cxn ang="0">
                  <a:pos x="7" y="2552"/>
                </a:cxn>
                <a:cxn ang="0">
                  <a:pos x="0" y="2552"/>
                </a:cxn>
                <a:cxn ang="0">
                  <a:pos x="0" y="2640"/>
                </a:cxn>
                <a:cxn ang="0">
                  <a:pos x="1134" y="2640"/>
                </a:cxn>
                <a:cxn ang="0">
                  <a:pos x="1134" y="2547"/>
                </a:cxn>
                <a:cxn ang="0">
                  <a:pos x="1217" y="2547"/>
                </a:cxn>
                <a:cxn ang="0">
                  <a:pos x="1317" y="2334"/>
                </a:cxn>
                <a:cxn ang="0">
                  <a:pos x="1217" y="2126"/>
                </a:cxn>
              </a:cxnLst>
              <a:rect l="0" t="0" r="r" b="b"/>
              <a:pathLst>
                <a:path w="1317" h="2640">
                  <a:moveTo>
                    <a:pt x="1217" y="2126"/>
                  </a:moveTo>
                  <a:lnTo>
                    <a:pt x="1134" y="2126"/>
                  </a:lnTo>
                  <a:lnTo>
                    <a:pt x="1134" y="0"/>
                  </a:lnTo>
                  <a:lnTo>
                    <a:pt x="0" y="0"/>
                  </a:lnTo>
                  <a:lnTo>
                    <a:pt x="0" y="2130"/>
                  </a:lnTo>
                  <a:lnTo>
                    <a:pt x="7" y="2130"/>
                  </a:lnTo>
                  <a:lnTo>
                    <a:pt x="105" y="2339"/>
                  </a:lnTo>
                  <a:lnTo>
                    <a:pt x="7" y="2552"/>
                  </a:lnTo>
                  <a:lnTo>
                    <a:pt x="0" y="2552"/>
                  </a:lnTo>
                  <a:lnTo>
                    <a:pt x="0" y="2640"/>
                  </a:lnTo>
                  <a:lnTo>
                    <a:pt x="1134" y="2640"/>
                  </a:lnTo>
                  <a:lnTo>
                    <a:pt x="1134" y="2547"/>
                  </a:lnTo>
                  <a:lnTo>
                    <a:pt x="1217" y="2547"/>
                  </a:lnTo>
                  <a:lnTo>
                    <a:pt x="1317" y="2334"/>
                  </a:lnTo>
                  <a:lnTo>
                    <a:pt x="1217" y="212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7B027BB-C94A-4EBD-8E3C-615229D9DE0F}"/>
                </a:ext>
              </a:extLst>
            </p:cNvPr>
            <p:cNvSpPr/>
            <p:nvPr/>
          </p:nvSpPr>
          <p:spPr>
            <a:xfrm>
              <a:off x="7626728" y="1838414"/>
              <a:ext cx="1565573" cy="156400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D8BE7D4-9217-445E-A520-3976F6CC1FB3}"/>
                </a:ext>
              </a:extLst>
            </p:cNvPr>
            <p:cNvSpPr txBox="1"/>
            <p:nvPr/>
          </p:nvSpPr>
          <p:spPr>
            <a:xfrm>
              <a:off x="7366369" y="3487142"/>
              <a:ext cx="2067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4FD056D-B524-473C-849F-A786DE294167}"/>
                </a:ext>
              </a:extLst>
            </p:cNvPr>
            <p:cNvSpPr txBox="1"/>
            <p:nvPr/>
          </p:nvSpPr>
          <p:spPr>
            <a:xfrm>
              <a:off x="7387257" y="3959693"/>
              <a:ext cx="20679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Designation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Additional details about the person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92BC91-6DF1-4725-BF6C-D3673D22C7BC}"/>
              </a:ext>
            </a:extLst>
          </p:cNvPr>
          <p:cNvGrpSpPr/>
          <p:nvPr/>
        </p:nvGrpSpPr>
        <p:grpSpPr>
          <a:xfrm>
            <a:off x="5103227" y="1535350"/>
            <a:ext cx="2452422" cy="4497326"/>
            <a:chOff x="5103227" y="1535350"/>
            <a:chExt cx="2452422" cy="4497326"/>
          </a:xfrm>
        </p:grpSpPr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5135393" y="1535350"/>
              <a:ext cx="2420256" cy="4497326"/>
            </a:xfrm>
            <a:custGeom>
              <a:avLst/>
              <a:gdLst/>
              <a:ahLst/>
              <a:cxnLst>
                <a:cxn ang="0">
                  <a:pos x="1217" y="2126"/>
                </a:cxn>
                <a:cxn ang="0">
                  <a:pos x="1134" y="2126"/>
                </a:cxn>
                <a:cxn ang="0">
                  <a:pos x="1134" y="0"/>
                </a:cxn>
                <a:cxn ang="0">
                  <a:pos x="0" y="0"/>
                </a:cxn>
                <a:cxn ang="0">
                  <a:pos x="0" y="2130"/>
                </a:cxn>
                <a:cxn ang="0">
                  <a:pos x="7" y="2130"/>
                </a:cxn>
                <a:cxn ang="0">
                  <a:pos x="105" y="2339"/>
                </a:cxn>
                <a:cxn ang="0">
                  <a:pos x="7" y="2552"/>
                </a:cxn>
                <a:cxn ang="0">
                  <a:pos x="0" y="2552"/>
                </a:cxn>
                <a:cxn ang="0">
                  <a:pos x="0" y="2640"/>
                </a:cxn>
                <a:cxn ang="0">
                  <a:pos x="1134" y="2640"/>
                </a:cxn>
                <a:cxn ang="0">
                  <a:pos x="1134" y="2547"/>
                </a:cxn>
                <a:cxn ang="0">
                  <a:pos x="1217" y="2547"/>
                </a:cxn>
                <a:cxn ang="0">
                  <a:pos x="1317" y="2334"/>
                </a:cxn>
                <a:cxn ang="0">
                  <a:pos x="1217" y="2126"/>
                </a:cxn>
              </a:cxnLst>
              <a:rect l="0" t="0" r="r" b="b"/>
              <a:pathLst>
                <a:path w="1317" h="2640">
                  <a:moveTo>
                    <a:pt x="1217" y="2126"/>
                  </a:moveTo>
                  <a:lnTo>
                    <a:pt x="1134" y="2126"/>
                  </a:lnTo>
                  <a:lnTo>
                    <a:pt x="1134" y="0"/>
                  </a:lnTo>
                  <a:lnTo>
                    <a:pt x="0" y="0"/>
                  </a:lnTo>
                  <a:lnTo>
                    <a:pt x="0" y="2130"/>
                  </a:lnTo>
                  <a:lnTo>
                    <a:pt x="7" y="2130"/>
                  </a:lnTo>
                  <a:lnTo>
                    <a:pt x="105" y="2339"/>
                  </a:lnTo>
                  <a:lnTo>
                    <a:pt x="7" y="2552"/>
                  </a:lnTo>
                  <a:lnTo>
                    <a:pt x="0" y="2552"/>
                  </a:lnTo>
                  <a:lnTo>
                    <a:pt x="0" y="2640"/>
                  </a:lnTo>
                  <a:lnTo>
                    <a:pt x="1134" y="2640"/>
                  </a:lnTo>
                  <a:lnTo>
                    <a:pt x="1134" y="2547"/>
                  </a:lnTo>
                  <a:lnTo>
                    <a:pt x="1217" y="2547"/>
                  </a:lnTo>
                  <a:lnTo>
                    <a:pt x="1317" y="2334"/>
                  </a:lnTo>
                  <a:lnTo>
                    <a:pt x="1217" y="212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075870A-3FA9-47EF-8AF7-BF7E4AB46AB0}"/>
                </a:ext>
              </a:extLst>
            </p:cNvPr>
            <p:cNvSpPr/>
            <p:nvPr/>
          </p:nvSpPr>
          <p:spPr>
            <a:xfrm>
              <a:off x="5357947" y="1794973"/>
              <a:ext cx="1565574" cy="1564009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F39D87C-F6B4-40E9-8416-22613281417B}"/>
                </a:ext>
              </a:extLst>
            </p:cNvPr>
            <p:cNvSpPr txBox="1"/>
            <p:nvPr/>
          </p:nvSpPr>
          <p:spPr>
            <a:xfrm>
              <a:off x="5103227" y="3487142"/>
              <a:ext cx="2067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CC07F9-5828-4BA9-A2A2-B69502FFD2CF}"/>
                </a:ext>
              </a:extLst>
            </p:cNvPr>
            <p:cNvSpPr txBox="1"/>
            <p:nvPr/>
          </p:nvSpPr>
          <p:spPr>
            <a:xfrm>
              <a:off x="5124115" y="3959693"/>
              <a:ext cx="20679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Designation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+mj-lt"/>
                </a:rPr>
                <a:t>Additional details about the person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1ADE7F-0D40-453F-8404-90EB10B05132}"/>
              </a:ext>
            </a:extLst>
          </p:cNvPr>
          <p:cNvGrpSpPr/>
          <p:nvPr/>
        </p:nvGrpSpPr>
        <p:grpSpPr>
          <a:xfrm>
            <a:off x="2840085" y="1535350"/>
            <a:ext cx="2446783" cy="4497326"/>
            <a:chOff x="2840085" y="1535350"/>
            <a:chExt cx="2446783" cy="4497326"/>
          </a:xfrm>
        </p:grpSpPr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2866612" y="1535350"/>
              <a:ext cx="2420256" cy="4497326"/>
            </a:xfrm>
            <a:custGeom>
              <a:avLst/>
              <a:gdLst/>
              <a:ahLst/>
              <a:cxnLst>
                <a:cxn ang="0">
                  <a:pos x="1217" y="2126"/>
                </a:cxn>
                <a:cxn ang="0">
                  <a:pos x="1134" y="2126"/>
                </a:cxn>
                <a:cxn ang="0">
                  <a:pos x="1134" y="0"/>
                </a:cxn>
                <a:cxn ang="0">
                  <a:pos x="0" y="0"/>
                </a:cxn>
                <a:cxn ang="0">
                  <a:pos x="0" y="2130"/>
                </a:cxn>
                <a:cxn ang="0">
                  <a:pos x="7" y="2130"/>
                </a:cxn>
                <a:cxn ang="0">
                  <a:pos x="105" y="2339"/>
                </a:cxn>
                <a:cxn ang="0">
                  <a:pos x="7" y="2552"/>
                </a:cxn>
                <a:cxn ang="0">
                  <a:pos x="0" y="2552"/>
                </a:cxn>
                <a:cxn ang="0">
                  <a:pos x="0" y="2640"/>
                </a:cxn>
                <a:cxn ang="0">
                  <a:pos x="1134" y="2640"/>
                </a:cxn>
                <a:cxn ang="0">
                  <a:pos x="1134" y="2547"/>
                </a:cxn>
                <a:cxn ang="0">
                  <a:pos x="1217" y="2547"/>
                </a:cxn>
                <a:cxn ang="0">
                  <a:pos x="1317" y="2334"/>
                </a:cxn>
                <a:cxn ang="0">
                  <a:pos x="1217" y="2126"/>
                </a:cxn>
              </a:cxnLst>
              <a:rect l="0" t="0" r="r" b="b"/>
              <a:pathLst>
                <a:path w="1317" h="2640">
                  <a:moveTo>
                    <a:pt x="1217" y="2126"/>
                  </a:moveTo>
                  <a:lnTo>
                    <a:pt x="1134" y="2126"/>
                  </a:lnTo>
                  <a:lnTo>
                    <a:pt x="1134" y="0"/>
                  </a:lnTo>
                  <a:lnTo>
                    <a:pt x="0" y="0"/>
                  </a:lnTo>
                  <a:lnTo>
                    <a:pt x="0" y="2130"/>
                  </a:lnTo>
                  <a:lnTo>
                    <a:pt x="7" y="2130"/>
                  </a:lnTo>
                  <a:lnTo>
                    <a:pt x="105" y="2339"/>
                  </a:lnTo>
                  <a:lnTo>
                    <a:pt x="7" y="2552"/>
                  </a:lnTo>
                  <a:lnTo>
                    <a:pt x="0" y="2552"/>
                  </a:lnTo>
                  <a:lnTo>
                    <a:pt x="0" y="2640"/>
                  </a:lnTo>
                  <a:lnTo>
                    <a:pt x="1134" y="2640"/>
                  </a:lnTo>
                  <a:lnTo>
                    <a:pt x="1134" y="2547"/>
                  </a:lnTo>
                  <a:lnTo>
                    <a:pt x="1217" y="2547"/>
                  </a:lnTo>
                  <a:lnTo>
                    <a:pt x="1317" y="2334"/>
                  </a:lnTo>
                  <a:lnTo>
                    <a:pt x="1217" y="212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66B1A80-E877-4057-B339-BB71894F8F75}"/>
                </a:ext>
              </a:extLst>
            </p:cNvPr>
            <p:cNvSpPr/>
            <p:nvPr/>
          </p:nvSpPr>
          <p:spPr>
            <a:xfrm>
              <a:off x="3085048" y="1794974"/>
              <a:ext cx="1565573" cy="156400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F18A5B-4EFF-46DD-8A45-231074C5F02E}"/>
                </a:ext>
              </a:extLst>
            </p:cNvPr>
            <p:cNvSpPr txBox="1"/>
            <p:nvPr/>
          </p:nvSpPr>
          <p:spPr>
            <a:xfrm>
              <a:off x="2840085" y="3487142"/>
              <a:ext cx="2067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C4AF781-4631-4B99-B463-443E55E80C4A}"/>
                </a:ext>
              </a:extLst>
            </p:cNvPr>
            <p:cNvSpPr txBox="1"/>
            <p:nvPr/>
          </p:nvSpPr>
          <p:spPr>
            <a:xfrm>
              <a:off x="2860973" y="3959693"/>
              <a:ext cx="20679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Designation</a:t>
              </a:r>
            </a:p>
            <a:p>
              <a:pPr algn="ctr"/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C1EF202-FE9F-4971-8571-9F01404460F5}"/>
              </a:ext>
            </a:extLst>
          </p:cNvPr>
          <p:cNvGrpSpPr/>
          <p:nvPr/>
        </p:nvGrpSpPr>
        <p:grpSpPr>
          <a:xfrm>
            <a:off x="576943" y="1535350"/>
            <a:ext cx="2435854" cy="4490512"/>
            <a:chOff x="576943" y="1535350"/>
            <a:chExt cx="2435854" cy="4490512"/>
          </a:xfrm>
        </p:grpSpPr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605405" y="1535350"/>
              <a:ext cx="2407392" cy="4490512"/>
            </a:xfrm>
            <a:custGeom>
              <a:avLst/>
              <a:gdLst/>
              <a:ahLst/>
              <a:cxnLst>
                <a:cxn ang="0">
                  <a:pos x="1310" y="2333"/>
                </a:cxn>
                <a:cxn ang="0">
                  <a:pos x="1211" y="2124"/>
                </a:cxn>
                <a:cxn ang="0">
                  <a:pos x="1130" y="2124"/>
                </a:cxn>
                <a:cxn ang="0">
                  <a:pos x="1130" y="0"/>
                </a:cxn>
                <a:cxn ang="0">
                  <a:pos x="0" y="0"/>
                </a:cxn>
                <a:cxn ang="0">
                  <a:pos x="0" y="2636"/>
                </a:cxn>
                <a:cxn ang="0">
                  <a:pos x="1130" y="2636"/>
                </a:cxn>
                <a:cxn ang="0">
                  <a:pos x="1130" y="2546"/>
                </a:cxn>
                <a:cxn ang="0">
                  <a:pos x="1211" y="2546"/>
                </a:cxn>
                <a:cxn ang="0">
                  <a:pos x="1310" y="2333"/>
                </a:cxn>
              </a:cxnLst>
              <a:rect l="0" t="0" r="r" b="b"/>
              <a:pathLst>
                <a:path w="1310" h="2636">
                  <a:moveTo>
                    <a:pt x="1310" y="2333"/>
                  </a:moveTo>
                  <a:lnTo>
                    <a:pt x="1211" y="2124"/>
                  </a:lnTo>
                  <a:lnTo>
                    <a:pt x="1130" y="2124"/>
                  </a:lnTo>
                  <a:lnTo>
                    <a:pt x="1130" y="0"/>
                  </a:lnTo>
                  <a:lnTo>
                    <a:pt x="0" y="0"/>
                  </a:lnTo>
                  <a:lnTo>
                    <a:pt x="0" y="2636"/>
                  </a:lnTo>
                  <a:lnTo>
                    <a:pt x="1130" y="2636"/>
                  </a:lnTo>
                  <a:lnTo>
                    <a:pt x="1130" y="2546"/>
                  </a:lnTo>
                  <a:lnTo>
                    <a:pt x="1211" y="2546"/>
                  </a:lnTo>
                  <a:lnTo>
                    <a:pt x="1310" y="2333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4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6943" y="3487142"/>
              <a:ext cx="20679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D05EE45-D62A-4890-9A1B-5ECA6F026BFD}"/>
                </a:ext>
              </a:extLst>
            </p:cNvPr>
            <p:cNvSpPr/>
            <p:nvPr/>
          </p:nvSpPr>
          <p:spPr>
            <a:xfrm>
              <a:off x="858884" y="1737905"/>
              <a:ext cx="1565574" cy="1564009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6350">
              <a:solidFill>
                <a:schemeClr val="tx1">
                  <a:lumMod val="85000"/>
                  <a:lumOff val="15000"/>
                </a:schemeClr>
              </a:solidFill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89CDEC-4984-4455-903D-A9010BA5C67A}"/>
                </a:ext>
              </a:extLst>
            </p:cNvPr>
            <p:cNvSpPr txBox="1"/>
            <p:nvPr/>
          </p:nvSpPr>
          <p:spPr>
            <a:xfrm>
              <a:off x="597831" y="3959693"/>
              <a:ext cx="206799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+mj-lt"/>
                </a:rPr>
                <a:t>Designation</a:t>
              </a:r>
            </a:p>
            <a:p>
              <a:pPr algn="ctr"/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72B8DDC-DA25-4849-8CFA-5077686096AA}"/>
              </a:ext>
            </a:extLst>
          </p:cNvPr>
          <p:cNvSpPr/>
          <p:nvPr/>
        </p:nvSpPr>
        <p:spPr>
          <a:xfrm>
            <a:off x="0" y="687399"/>
            <a:ext cx="12192000" cy="753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cxnSpLocks/>
          </p:cNvCxnSpPr>
          <p:nvPr/>
        </p:nvCxnSpPr>
        <p:spPr>
          <a:xfrm>
            <a:off x="952408" y="1417638"/>
            <a:ext cx="102871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9FB70B7-BE79-41B5-A896-2E7D3EBE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Introduction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team org chart</a:t>
            </a:r>
          </a:p>
        </p:txBody>
      </p:sp>
      <p:sp>
        <p:nvSpPr>
          <p:cNvPr id="39" name="Arc 38"/>
          <p:cNvSpPr/>
          <p:nvPr/>
        </p:nvSpPr>
        <p:spPr>
          <a:xfrm>
            <a:off x="7072237" y="2142047"/>
            <a:ext cx="1142124" cy="1142124"/>
          </a:xfrm>
          <a:prstGeom prst="arc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c 39"/>
          <p:cNvSpPr/>
          <p:nvPr/>
        </p:nvSpPr>
        <p:spPr>
          <a:xfrm flipH="1">
            <a:off x="3941363" y="2162361"/>
            <a:ext cx="1142124" cy="1142124"/>
          </a:xfrm>
          <a:prstGeom prst="arc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 flipH="1">
            <a:off x="1095560" y="3675397"/>
            <a:ext cx="1142124" cy="1142124"/>
          </a:xfrm>
          <a:prstGeom prst="arc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/>
          <p:cNvSpPr/>
          <p:nvPr/>
        </p:nvSpPr>
        <p:spPr>
          <a:xfrm>
            <a:off x="3570892" y="3675397"/>
            <a:ext cx="1142124" cy="1142124"/>
          </a:xfrm>
          <a:prstGeom prst="arc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/>
          <p:cNvSpPr/>
          <p:nvPr/>
        </p:nvSpPr>
        <p:spPr>
          <a:xfrm>
            <a:off x="9231797" y="3658427"/>
            <a:ext cx="1142124" cy="1142124"/>
          </a:xfrm>
          <a:prstGeom prst="arc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c 43"/>
          <p:cNvSpPr/>
          <p:nvPr/>
        </p:nvSpPr>
        <p:spPr>
          <a:xfrm flipH="1">
            <a:off x="6745778" y="3658427"/>
            <a:ext cx="1142124" cy="1142124"/>
          </a:xfrm>
          <a:prstGeom prst="arc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>
            <a:off x="4634796" y="1606674"/>
            <a:ext cx="2922409" cy="1065224"/>
            <a:chOff x="1035728" y="1601343"/>
            <a:chExt cx="2412000" cy="879179"/>
          </a:xfrm>
        </p:grpSpPr>
        <p:sp>
          <p:nvSpPr>
            <p:cNvPr id="89" name="Freeform 88"/>
            <p:cNvSpPr/>
            <p:nvPr/>
          </p:nvSpPr>
          <p:spPr>
            <a:xfrm>
              <a:off x="1035728" y="1601343"/>
              <a:ext cx="2412000" cy="432000"/>
            </a:xfrm>
            <a:custGeom>
              <a:avLst/>
              <a:gdLst>
                <a:gd name="connsiteX0" fmla="*/ 0 w 2452023"/>
                <a:gd name="connsiteY0" fmla="*/ 424364 h 438811"/>
                <a:gd name="connsiteX1" fmla="*/ 0 w 2452023"/>
                <a:gd name="connsiteY1" fmla="*/ 424365 h 438811"/>
                <a:gd name="connsiteX2" fmla="*/ 0 w 2452023"/>
                <a:gd name="connsiteY2" fmla="*/ 424365 h 438811"/>
                <a:gd name="connsiteX3" fmla="*/ 424365 w 2452023"/>
                <a:gd name="connsiteY3" fmla="*/ 0 h 438811"/>
                <a:gd name="connsiteX4" fmla="*/ 2027658 w 2452023"/>
                <a:gd name="connsiteY4" fmla="*/ 0 h 438811"/>
                <a:gd name="connsiteX5" fmla="*/ 2452023 w 2452023"/>
                <a:gd name="connsiteY5" fmla="*/ 424365 h 438811"/>
                <a:gd name="connsiteX6" fmla="*/ 2452022 w 2452023"/>
                <a:gd name="connsiteY6" fmla="*/ 424365 h 438811"/>
                <a:gd name="connsiteX7" fmla="*/ 2450566 w 2452023"/>
                <a:gd name="connsiteY7" fmla="*/ 438811 h 438811"/>
                <a:gd name="connsiteX8" fmla="*/ 1456 w 2452023"/>
                <a:gd name="connsiteY8" fmla="*/ 438811 h 438811"/>
                <a:gd name="connsiteX9" fmla="*/ 0 w 2452023"/>
                <a:gd name="connsiteY9" fmla="*/ 424365 h 438811"/>
                <a:gd name="connsiteX10" fmla="*/ 8622 w 2452023"/>
                <a:gd name="connsiteY10" fmla="*/ 338841 h 438811"/>
                <a:gd name="connsiteX11" fmla="*/ 424365 w 2452023"/>
                <a:gd name="connsiteY11" fmla="*/ 0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2023" h="438811">
                  <a:moveTo>
                    <a:pt x="0" y="424364"/>
                  </a:moveTo>
                  <a:lnTo>
                    <a:pt x="0" y="424365"/>
                  </a:lnTo>
                  <a:lnTo>
                    <a:pt x="0" y="424365"/>
                  </a:lnTo>
                  <a:close/>
                  <a:moveTo>
                    <a:pt x="424365" y="0"/>
                  </a:moveTo>
                  <a:lnTo>
                    <a:pt x="2027658" y="0"/>
                  </a:lnTo>
                  <a:cubicBezTo>
                    <a:pt x="2262028" y="0"/>
                    <a:pt x="2452023" y="189995"/>
                    <a:pt x="2452023" y="424365"/>
                  </a:cubicBezTo>
                  <a:lnTo>
                    <a:pt x="2452022" y="424365"/>
                  </a:lnTo>
                  <a:lnTo>
                    <a:pt x="2450566" y="438811"/>
                  </a:lnTo>
                  <a:lnTo>
                    <a:pt x="1456" y="438811"/>
                  </a:lnTo>
                  <a:lnTo>
                    <a:pt x="0" y="424365"/>
                  </a:lnTo>
                  <a:lnTo>
                    <a:pt x="8622" y="338841"/>
                  </a:lnTo>
                  <a:cubicBezTo>
                    <a:pt x="48192" y="145465"/>
                    <a:pt x="219291" y="0"/>
                    <a:pt x="42436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Employee Name</a:t>
              </a:r>
            </a:p>
          </p:txBody>
        </p:sp>
        <p:sp>
          <p:nvSpPr>
            <p:cNvPr id="90" name="Freeform 89"/>
            <p:cNvSpPr/>
            <p:nvPr/>
          </p:nvSpPr>
          <p:spPr>
            <a:xfrm>
              <a:off x="1035728" y="2048522"/>
              <a:ext cx="2412000" cy="432000"/>
            </a:xfrm>
            <a:custGeom>
              <a:avLst/>
              <a:gdLst>
                <a:gd name="connsiteX0" fmla="*/ 0 w 2449110"/>
                <a:gd name="connsiteY0" fmla="*/ 0 h 409919"/>
                <a:gd name="connsiteX1" fmla="*/ 2449110 w 2449110"/>
                <a:gd name="connsiteY1" fmla="*/ 0 h 409919"/>
                <a:gd name="connsiteX2" fmla="*/ 2441945 w 2449110"/>
                <a:gd name="connsiteY2" fmla="*/ 71078 h 409919"/>
                <a:gd name="connsiteX3" fmla="*/ 2026201 w 2449110"/>
                <a:gd name="connsiteY3" fmla="*/ 409919 h 409919"/>
                <a:gd name="connsiteX4" fmla="*/ 422909 w 2449110"/>
                <a:gd name="connsiteY4" fmla="*/ 409918 h 409919"/>
                <a:gd name="connsiteX5" fmla="*/ 7166 w 2449110"/>
                <a:gd name="connsiteY5" fmla="*/ 71077 h 40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9110" h="409919">
                  <a:moveTo>
                    <a:pt x="0" y="0"/>
                  </a:moveTo>
                  <a:lnTo>
                    <a:pt x="2449110" y="0"/>
                  </a:lnTo>
                  <a:lnTo>
                    <a:pt x="2441945" y="71078"/>
                  </a:lnTo>
                  <a:cubicBezTo>
                    <a:pt x="2402374" y="264454"/>
                    <a:pt x="2231275" y="409919"/>
                    <a:pt x="2026201" y="409919"/>
                  </a:cubicBezTo>
                  <a:lnTo>
                    <a:pt x="422909" y="409918"/>
                  </a:lnTo>
                  <a:cubicBezTo>
                    <a:pt x="217835" y="409918"/>
                    <a:pt x="46736" y="264453"/>
                    <a:pt x="7166" y="71077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Name of job role here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7190760" y="2731907"/>
            <a:ext cx="2726385" cy="993773"/>
            <a:chOff x="1035728" y="1601343"/>
            <a:chExt cx="2412000" cy="879179"/>
          </a:xfrm>
        </p:grpSpPr>
        <p:sp>
          <p:nvSpPr>
            <p:cNvPr id="92" name="Freeform 91"/>
            <p:cNvSpPr/>
            <p:nvPr/>
          </p:nvSpPr>
          <p:spPr>
            <a:xfrm>
              <a:off x="1035728" y="1601343"/>
              <a:ext cx="2412000" cy="432000"/>
            </a:xfrm>
            <a:custGeom>
              <a:avLst/>
              <a:gdLst>
                <a:gd name="connsiteX0" fmla="*/ 0 w 2452023"/>
                <a:gd name="connsiteY0" fmla="*/ 424364 h 438811"/>
                <a:gd name="connsiteX1" fmla="*/ 0 w 2452023"/>
                <a:gd name="connsiteY1" fmla="*/ 424365 h 438811"/>
                <a:gd name="connsiteX2" fmla="*/ 0 w 2452023"/>
                <a:gd name="connsiteY2" fmla="*/ 424365 h 438811"/>
                <a:gd name="connsiteX3" fmla="*/ 424365 w 2452023"/>
                <a:gd name="connsiteY3" fmla="*/ 0 h 438811"/>
                <a:gd name="connsiteX4" fmla="*/ 2027658 w 2452023"/>
                <a:gd name="connsiteY4" fmla="*/ 0 h 438811"/>
                <a:gd name="connsiteX5" fmla="*/ 2452023 w 2452023"/>
                <a:gd name="connsiteY5" fmla="*/ 424365 h 438811"/>
                <a:gd name="connsiteX6" fmla="*/ 2452022 w 2452023"/>
                <a:gd name="connsiteY6" fmla="*/ 424365 h 438811"/>
                <a:gd name="connsiteX7" fmla="*/ 2450566 w 2452023"/>
                <a:gd name="connsiteY7" fmla="*/ 438811 h 438811"/>
                <a:gd name="connsiteX8" fmla="*/ 1456 w 2452023"/>
                <a:gd name="connsiteY8" fmla="*/ 438811 h 438811"/>
                <a:gd name="connsiteX9" fmla="*/ 0 w 2452023"/>
                <a:gd name="connsiteY9" fmla="*/ 424365 h 438811"/>
                <a:gd name="connsiteX10" fmla="*/ 8622 w 2452023"/>
                <a:gd name="connsiteY10" fmla="*/ 338841 h 438811"/>
                <a:gd name="connsiteX11" fmla="*/ 424365 w 2452023"/>
                <a:gd name="connsiteY11" fmla="*/ 0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2023" h="438811">
                  <a:moveTo>
                    <a:pt x="0" y="424364"/>
                  </a:moveTo>
                  <a:lnTo>
                    <a:pt x="0" y="424365"/>
                  </a:lnTo>
                  <a:lnTo>
                    <a:pt x="0" y="424365"/>
                  </a:lnTo>
                  <a:close/>
                  <a:moveTo>
                    <a:pt x="424365" y="0"/>
                  </a:moveTo>
                  <a:lnTo>
                    <a:pt x="2027658" y="0"/>
                  </a:lnTo>
                  <a:cubicBezTo>
                    <a:pt x="2262028" y="0"/>
                    <a:pt x="2452023" y="189995"/>
                    <a:pt x="2452023" y="424365"/>
                  </a:cubicBezTo>
                  <a:lnTo>
                    <a:pt x="2452022" y="424365"/>
                  </a:lnTo>
                  <a:lnTo>
                    <a:pt x="2450566" y="438811"/>
                  </a:lnTo>
                  <a:lnTo>
                    <a:pt x="1456" y="438811"/>
                  </a:lnTo>
                  <a:lnTo>
                    <a:pt x="0" y="424365"/>
                  </a:lnTo>
                  <a:lnTo>
                    <a:pt x="8622" y="338841"/>
                  </a:lnTo>
                  <a:cubicBezTo>
                    <a:pt x="48192" y="145465"/>
                    <a:pt x="219291" y="0"/>
                    <a:pt x="42436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Employee Name</a:t>
              </a:r>
              <a:endPara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93" name="Freeform 92"/>
            <p:cNvSpPr/>
            <p:nvPr/>
          </p:nvSpPr>
          <p:spPr>
            <a:xfrm>
              <a:off x="1035728" y="2048522"/>
              <a:ext cx="2412000" cy="432000"/>
            </a:xfrm>
            <a:custGeom>
              <a:avLst/>
              <a:gdLst>
                <a:gd name="connsiteX0" fmla="*/ 0 w 2449110"/>
                <a:gd name="connsiteY0" fmla="*/ 0 h 409919"/>
                <a:gd name="connsiteX1" fmla="*/ 2449110 w 2449110"/>
                <a:gd name="connsiteY1" fmla="*/ 0 h 409919"/>
                <a:gd name="connsiteX2" fmla="*/ 2441945 w 2449110"/>
                <a:gd name="connsiteY2" fmla="*/ 71078 h 409919"/>
                <a:gd name="connsiteX3" fmla="*/ 2026201 w 2449110"/>
                <a:gd name="connsiteY3" fmla="*/ 409919 h 409919"/>
                <a:gd name="connsiteX4" fmla="*/ 422909 w 2449110"/>
                <a:gd name="connsiteY4" fmla="*/ 409918 h 409919"/>
                <a:gd name="connsiteX5" fmla="*/ 7166 w 2449110"/>
                <a:gd name="connsiteY5" fmla="*/ 71077 h 40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9110" h="409919">
                  <a:moveTo>
                    <a:pt x="0" y="0"/>
                  </a:moveTo>
                  <a:lnTo>
                    <a:pt x="2449110" y="0"/>
                  </a:lnTo>
                  <a:lnTo>
                    <a:pt x="2441945" y="71078"/>
                  </a:lnTo>
                  <a:cubicBezTo>
                    <a:pt x="2402374" y="264454"/>
                    <a:pt x="2231275" y="409919"/>
                    <a:pt x="2026201" y="409919"/>
                  </a:cubicBezTo>
                  <a:lnTo>
                    <a:pt x="422909" y="409918"/>
                  </a:lnTo>
                  <a:cubicBezTo>
                    <a:pt x="217835" y="409918"/>
                    <a:pt x="46736" y="264453"/>
                    <a:pt x="7166" y="7107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Name of job role here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532508" y="2758344"/>
            <a:ext cx="2726385" cy="993773"/>
            <a:chOff x="1035728" y="1601343"/>
            <a:chExt cx="2412000" cy="879179"/>
          </a:xfrm>
        </p:grpSpPr>
        <p:sp>
          <p:nvSpPr>
            <p:cNvPr id="95" name="Freeform 94"/>
            <p:cNvSpPr/>
            <p:nvPr/>
          </p:nvSpPr>
          <p:spPr>
            <a:xfrm>
              <a:off x="1035728" y="1601343"/>
              <a:ext cx="2412000" cy="432000"/>
            </a:xfrm>
            <a:custGeom>
              <a:avLst/>
              <a:gdLst>
                <a:gd name="connsiteX0" fmla="*/ 0 w 2452023"/>
                <a:gd name="connsiteY0" fmla="*/ 424364 h 438811"/>
                <a:gd name="connsiteX1" fmla="*/ 0 w 2452023"/>
                <a:gd name="connsiteY1" fmla="*/ 424365 h 438811"/>
                <a:gd name="connsiteX2" fmla="*/ 0 w 2452023"/>
                <a:gd name="connsiteY2" fmla="*/ 424365 h 438811"/>
                <a:gd name="connsiteX3" fmla="*/ 424365 w 2452023"/>
                <a:gd name="connsiteY3" fmla="*/ 0 h 438811"/>
                <a:gd name="connsiteX4" fmla="*/ 2027658 w 2452023"/>
                <a:gd name="connsiteY4" fmla="*/ 0 h 438811"/>
                <a:gd name="connsiteX5" fmla="*/ 2452023 w 2452023"/>
                <a:gd name="connsiteY5" fmla="*/ 424365 h 438811"/>
                <a:gd name="connsiteX6" fmla="*/ 2452022 w 2452023"/>
                <a:gd name="connsiteY6" fmla="*/ 424365 h 438811"/>
                <a:gd name="connsiteX7" fmla="*/ 2450566 w 2452023"/>
                <a:gd name="connsiteY7" fmla="*/ 438811 h 438811"/>
                <a:gd name="connsiteX8" fmla="*/ 1456 w 2452023"/>
                <a:gd name="connsiteY8" fmla="*/ 438811 h 438811"/>
                <a:gd name="connsiteX9" fmla="*/ 0 w 2452023"/>
                <a:gd name="connsiteY9" fmla="*/ 424365 h 438811"/>
                <a:gd name="connsiteX10" fmla="*/ 8622 w 2452023"/>
                <a:gd name="connsiteY10" fmla="*/ 338841 h 438811"/>
                <a:gd name="connsiteX11" fmla="*/ 424365 w 2452023"/>
                <a:gd name="connsiteY11" fmla="*/ 0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2023" h="438811">
                  <a:moveTo>
                    <a:pt x="0" y="424364"/>
                  </a:moveTo>
                  <a:lnTo>
                    <a:pt x="0" y="424365"/>
                  </a:lnTo>
                  <a:lnTo>
                    <a:pt x="0" y="424365"/>
                  </a:lnTo>
                  <a:close/>
                  <a:moveTo>
                    <a:pt x="424365" y="0"/>
                  </a:moveTo>
                  <a:lnTo>
                    <a:pt x="2027658" y="0"/>
                  </a:lnTo>
                  <a:cubicBezTo>
                    <a:pt x="2262028" y="0"/>
                    <a:pt x="2452023" y="189995"/>
                    <a:pt x="2452023" y="424365"/>
                  </a:cubicBezTo>
                  <a:lnTo>
                    <a:pt x="2452022" y="424365"/>
                  </a:lnTo>
                  <a:lnTo>
                    <a:pt x="2450566" y="438811"/>
                  </a:lnTo>
                  <a:lnTo>
                    <a:pt x="1456" y="438811"/>
                  </a:lnTo>
                  <a:lnTo>
                    <a:pt x="0" y="424365"/>
                  </a:lnTo>
                  <a:lnTo>
                    <a:pt x="8622" y="338841"/>
                  </a:lnTo>
                  <a:cubicBezTo>
                    <a:pt x="48192" y="145465"/>
                    <a:pt x="219291" y="0"/>
                    <a:pt x="42436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40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Employee Name</a:t>
              </a:r>
              <a:endPara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96" name="Freeform 95"/>
            <p:cNvSpPr/>
            <p:nvPr/>
          </p:nvSpPr>
          <p:spPr>
            <a:xfrm>
              <a:off x="1035728" y="2048522"/>
              <a:ext cx="2412000" cy="432000"/>
            </a:xfrm>
            <a:custGeom>
              <a:avLst/>
              <a:gdLst>
                <a:gd name="connsiteX0" fmla="*/ 0 w 2449110"/>
                <a:gd name="connsiteY0" fmla="*/ 0 h 409919"/>
                <a:gd name="connsiteX1" fmla="*/ 2449110 w 2449110"/>
                <a:gd name="connsiteY1" fmla="*/ 0 h 409919"/>
                <a:gd name="connsiteX2" fmla="*/ 2441945 w 2449110"/>
                <a:gd name="connsiteY2" fmla="*/ 71078 h 409919"/>
                <a:gd name="connsiteX3" fmla="*/ 2026201 w 2449110"/>
                <a:gd name="connsiteY3" fmla="*/ 409919 h 409919"/>
                <a:gd name="connsiteX4" fmla="*/ 422909 w 2449110"/>
                <a:gd name="connsiteY4" fmla="*/ 409918 h 409919"/>
                <a:gd name="connsiteX5" fmla="*/ 7166 w 2449110"/>
                <a:gd name="connsiteY5" fmla="*/ 71077 h 40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9110" h="409919">
                  <a:moveTo>
                    <a:pt x="0" y="0"/>
                  </a:moveTo>
                  <a:lnTo>
                    <a:pt x="2449110" y="0"/>
                  </a:lnTo>
                  <a:lnTo>
                    <a:pt x="2441945" y="71078"/>
                  </a:lnTo>
                  <a:cubicBezTo>
                    <a:pt x="2402374" y="264454"/>
                    <a:pt x="2231275" y="409919"/>
                    <a:pt x="2026201" y="409919"/>
                  </a:cubicBezTo>
                  <a:lnTo>
                    <a:pt x="422909" y="409918"/>
                  </a:lnTo>
                  <a:cubicBezTo>
                    <a:pt x="217835" y="409918"/>
                    <a:pt x="46736" y="264453"/>
                    <a:pt x="7166" y="71077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Name of job role here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38181" y="4268429"/>
            <a:ext cx="2870167" cy="1046182"/>
            <a:chOff x="1035728" y="1601343"/>
            <a:chExt cx="2412000" cy="879179"/>
          </a:xfrm>
        </p:grpSpPr>
        <p:sp>
          <p:nvSpPr>
            <p:cNvPr id="98" name="Freeform 97"/>
            <p:cNvSpPr/>
            <p:nvPr/>
          </p:nvSpPr>
          <p:spPr>
            <a:xfrm>
              <a:off x="1035728" y="1601343"/>
              <a:ext cx="2412000" cy="432000"/>
            </a:xfrm>
            <a:custGeom>
              <a:avLst/>
              <a:gdLst>
                <a:gd name="connsiteX0" fmla="*/ 0 w 2452023"/>
                <a:gd name="connsiteY0" fmla="*/ 424364 h 438811"/>
                <a:gd name="connsiteX1" fmla="*/ 0 w 2452023"/>
                <a:gd name="connsiteY1" fmla="*/ 424365 h 438811"/>
                <a:gd name="connsiteX2" fmla="*/ 0 w 2452023"/>
                <a:gd name="connsiteY2" fmla="*/ 424365 h 438811"/>
                <a:gd name="connsiteX3" fmla="*/ 424365 w 2452023"/>
                <a:gd name="connsiteY3" fmla="*/ 0 h 438811"/>
                <a:gd name="connsiteX4" fmla="*/ 2027658 w 2452023"/>
                <a:gd name="connsiteY4" fmla="*/ 0 h 438811"/>
                <a:gd name="connsiteX5" fmla="*/ 2452023 w 2452023"/>
                <a:gd name="connsiteY5" fmla="*/ 424365 h 438811"/>
                <a:gd name="connsiteX6" fmla="*/ 2452022 w 2452023"/>
                <a:gd name="connsiteY6" fmla="*/ 424365 h 438811"/>
                <a:gd name="connsiteX7" fmla="*/ 2450566 w 2452023"/>
                <a:gd name="connsiteY7" fmla="*/ 438811 h 438811"/>
                <a:gd name="connsiteX8" fmla="*/ 1456 w 2452023"/>
                <a:gd name="connsiteY8" fmla="*/ 438811 h 438811"/>
                <a:gd name="connsiteX9" fmla="*/ 0 w 2452023"/>
                <a:gd name="connsiteY9" fmla="*/ 424365 h 438811"/>
                <a:gd name="connsiteX10" fmla="*/ 8622 w 2452023"/>
                <a:gd name="connsiteY10" fmla="*/ 338841 h 438811"/>
                <a:gd name="connsiteX11" fmla="*/ 424365 w 2452023"/>
                <a:gd name="connsiteY11" fmla="*/ 0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2023" h="438811">
                  <a:moveTo>
                    <a:pt x="0" y="424364"/>
                  </a:moveTo>
                  <a:lnTo>
                    <a:pt x="0" y="424365"/>
                  </a:lnTo>
                  <a:lnTo>
                    <a:pt x="0" y="424365"/>
                  </a:lnTo>
                  <a:close/>
                  <a:moveTo>
                    <a:pt x="424365" y="0"/>
                  </a:moveTo>
                  <a:lnTo>
                    <a:pt x="2027658" y="0"/>
                  </a:lnTo>
                  <a:cubicBezTo>
                    <a:pt x="2262028" y="0"/>
                    <a:pt x="2452023" y="189995"/>
                    <a:pt x="2452023" y="424365"/>
                  </a:cubicBezTo>
                  <a:lnTo>
                    <a:pt x="2452022" y="424365"/>
                  </a:lnTo>
                  <a:lnTo>
                    <a:pt x="2450566" y="438811"/>
                  </a:lnTo>
                  <a:lnTo>
                    <a:pt x="1456" y="438811"/>
                  </a:lnTo>
                  <a:lnTo>
                    <a:pt x="0" y="424365"/>
                  </a:lnTo>
                  <a:lnTo>
                    <a:pt x="8622" y="338841"/>
                  </a:lnTo>
                  <a:cubicBezTo>
                    <a:pt x="48192" y="145465"/>
                    <a:pt x="219291" y="0"/>
                    <a:pt x="42436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Employee Name</a:t>
              </a:r>
              <a:endPara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>
              <a:off x="1035728" y="2048522"/>
              <a:ext cx="2412000" cy="432000"/>
            </a:xfrm>
            <a:custGeom>
              <a:avLst/>
              <a:gdLst>
                <a:gd name="connsiteX0" fmla="*/ 0 w 2449110"/>
                <a:gd name="connsiteY0" fmla="*/ 0 h 409919"/>
                <a:gd name="connsiteX1" fmla="*/ 2449110 w 2449110"/>
                <a:gd name="connsiteY1" fmla="*/ 0 h 409919"/>
                <a:gd name="connsiteX2" fmla="*/ 2441945 w 2449110"/>
                <a:gd name="connsiteY2" fmla="*/ 71078 h 409919"/>
                <a:gd name="connsiteX3" fmla="*/ 2026201 w 2449110"/>
                <a:gd name="connsiteY3" fmla="*/ 409919 h 409919"/>
                <a:gd name="connsiteX4" fmla="*/ 422909 w 2449110"/>
                <a:gd name="connsiteY4" fmla="*/ 409918 h 409919"/>
                <a:gd name="connsiteX5" fmla="*/ 7166 w 2449110"/>
                <a:gd name="connsiteY5" fmla="*/ 71077 h 40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9110" h="409919">
                  <a:moveTo>
                    <a:pt x="0" y="0"/>
                  </a:moveTo>
                  <a:lnTo>
                    <a:pt x="2449110" y="0"/>
                  </a:lnTo>
                  <a:lnTo>
                    <a:pt x="2441945" y="71078"/>
                  </a:lnTo>
                  <a:cubicBezTo>
                    <a:pt x="2402374" y="264454"/>
                    <a:pt x="2231275" y="409919"/>
                    <a:pt x="2026201" y="409919"/>
                  </a:cubicBezTo>
                  <a:lnTo>
                    <a:pt x="422909" y="409918"/>
                  </a:lnTo>
                  <a:cubicBezTo>
                    <a:pt x="217835" y="409918"/>
                    <a:pt x="46736" y="264453"/>
                    <a:pt x="7166" y="7107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Name of job role here</a:t>
              </a:r>
            </a:p>
          </p:txBody>
        </p:sp>
      </p:grpSp>
      <p:grpSp>
        <p:nvGrpSpPr>
          <p:cNvPr id="100" name="Group 99"/>
          <p:cNvGrpSpPr/>
          <p:nvPr/>
        </p:nvGrpSpPr>
        <p:grpSpPr>
          <a:xfrm>
            <a:off x="3225833" y="4268429"/>
            <a:ext cx="2870167" cy="1046182"/>
            <a:chOff x="1035728" y="1601343"/>
            <a:chExt cx="2412000" cy="879179"/>
          </a:xfrm>
        </p:grpSpPr>
        <p:sp>
          <p:nvSpPr>
            <p:cNvPr id="101" name="Freeform 100"/>
            <p:cNvSpPr/>
            <p:nvPr/>
          </p:nvSpPr>
          <p:spPr>
            <a:xfrm>
              <a:off x="1035728" y="1601343"/>
              <a:ext cx="2412000" cy="432000"/>
            </a:xfrm>
            <a:custGeom>
              <a:avLst/>
              <a:gdLst>
                <a:gd name="connsiteX0" fmla="*/ 0 w 2452023"/>
                <a:gd name="connsiteY0" fmla="*/ 424364 h 438811"/>
                <a:gd name="connsiteX1" fmla="*/ 0 w 2452023"/>
                <a:gd name="connsiteY1" fmla="*/ 424365 h 438811"/>
                <a:gd name="connsiteX2" fmla="*/ 0 w 2452023"/>
                <a:gd name="connsiteY2" fmla="*/ 424365 h 438811"/>
                <a:gd name="connsiteX3" fmla="*/ 424365 w 2452023"/>
                <a:gd name="connsiteY3" fmla="*/ 0 h 438811"/>
                <a:gd name="connsiteX4" fmla="*/ 2027658 w 2452023"/>
                <a:gd name="connsiteY4" fmla="*/ 0 h 438811"/>
                <a:gd name="connsiteX5" fmla="*/ 2452023 w 2452023"/>
                <a:gd name="connsiteY5" fmla="*/ 424365 h 438811"/>
                <a:gd name="connsiteX6" fmla="*/ 2452022 w 2452023"/>
                <a:gd name="connsiteY6" fmla="*/ 424365 h 438811"/>
                <a:gd name="connsiteX7" fmla="*/ 2450566 w 2452023"/>
                <a:gd name="connsiteY7" fmla="*/ 438811 h 438811"/>
                <a:gd name="connsiteX8" fmla="*/ 1456 w 2452023"/>
                <a:gd name="connsiteY8" fmla="*/ 438811 h 438811"/>
                <a:gd name="connsiteX9" fmla="*/ 0 w 2452023"/>
                <a:gd name="connsiteY9" fmla="*/ 424365 h 438811"/>
                <a:gd name="connsiteX10" fmla="*/ 8622 w 2452023"/>
                <a:gd name="connsiteY10" fmla="*/ 338841 h 438811"/>
                <a:gd name="connsiteX11" fmla="*/ 424365 w 2452023"/>
                <a:gd name="connsiteY11" fmla="*/ 0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2023" h="438811">
                  <a:moveTo>
                    <a:pt x="0" y="424364"/>
                  </a:moveTo>
                  <a:lnTo>
                    <a:pt x="0" y="424365"/>
                  </a:lnTo>
                  <a:lnTo>
                    <a:pt x="0" y="424365"/>
                  </a:lnTo>
                  <a:close/>
                  <a:moveTo>
                    <a:pt x="424365" y="0"/>
                  </a:moveTo>
                  <a:lnTo>
                    <a:pt x="2027658" y="0"/>
                  </a:lnTo>
                  <a:cubicBezTo>
                    <a:pt x="2262028" y="0"/>
                    <a:pt x="2452023" y="189995"/>
                    <a:pt x="2452023" y="424365"/>
                  </a:cubicBezTo>
                  <a:lnTo>
                    <a:pt x="2452022" y="424365"/>
                  </a:lnTo>
                  <a:lnTo>
                    <a:pt x="2450566" y="438811"/>
                  </a:lnTo>
                  <a:lnTo>
                    <a:pt x="1456" y="438811"/>
                  </a:lnTo>
                  <a:lnTo>
                    <a:pt x="0" y="424365"/>
                  </a:lnTo>
                  <a:lnTo>
                    <a:pt x="8622" y="338841"/>
                  </a:lnTo>
                  <a:cubicBezTo>
                    <a:pt x="48192" y="145465"/>
                    <a:pt x="219291" y="0"/>
                    <a:pt x="42436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Employee Name</a:t>
              </a:r>
              <a:endPara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02" name="Freeform 101"/>
            <p:cNvSpPr/>
            <p:nvPr/>
          </p:nvSpPr>
          <p:spPr>
            <a:xfrm>
              <a:off x="1035728" y="2048522"/>
              <a:ext cx="2412000" cy="432000"/>
            </a:xfrm>
            <a:custGeom>
              <a:avLst/>
              <a:gdLst>
                <a:gd name="connsiteX0" fmla="*/ 0 w 2449110"/>
                <a:gd name="connsiteY0" fmla="*/ 0 h 409919"/>
                <a:gd name="connsiteX1" fmla="*/ 2449110 w 2449110"/>
                <a:gd name="connsiteY1" fmla="*/ 0 h 409919"/>
                <a:gd name="connsiteX2" fmla="*/ 2441945 w 2449110"/>
                <a:gd name="connsiteY2" fmla="*/ 71078 h 409919"/>
                <a:gd name="connsiteX3" fmla="*/ 2026201 w 2449110"/>
                <a:gd name="connsiteY3" fmla="*/ 409919 h 409919"/>
                <a:gd name="connsiteX4" fmla="*/ 422909 w 2449110"/>
                <a:gd name="connsiteY4" fmla="*/ 409918 h 409919"/>
                <a:gd name="connsiteX5" fmla="*/ 7166 w 2449110"/>
                <a:gd name="connsiteY5" fmla="*/ 71077 h 40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9110" h="409919">
                  <a:moveTo>
                    <a:pt x="0" y="0"/>
                  </a:moveTo>
                  <a:lnTo>
                    <a:pt x="2449110" y="0"/>
                  </a:lnTo>
                  <a:lnTo>
                    <a:pt x="2441945" y="71078"/>
                  </a:lnTo>
                  <a:cubicBezTo>
                    <a:pt x="2402374" y="264454"/>
                    <a:pt x="2231275" y="409919"/>
                    <a:pt x="2026201" y="409919"/>
                  </a:cubicBezTo>
                  <a:lnTo>
                    <a:pt x="422909" y="409918"/>
                  </a:lnTo>
                  <a:cubicBezTo>
                    <a:pt x="217835" y="409918"/>
                    <a:pt x="46736" y="264453"/>
                    <a:pt x="7166" y="7107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Name of job role here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6209320" y="4272284"/>
            <a:ext cx="2870167" cy="1046182"/>
            <a:chOff x="1035728" y="1601343"/>
            <a:chExt cx="2412000" cy="879179"/>
          </a:xfrm>
        </p:grpSpPr>
        <p:sp>
          <p:nvSpPr>
            <p:cNvPr id="104" name="Freeform 103"/>
            <p:cNvSpPr/>
            <p:nvPr/>
          </p:nvSpPr>
          <p:spPr>
            <a:xfrm>
              <a:off x="1035728" y="1601343"/>
              <a:ext cx="2412000" cy="432000"/>
            </a:xfrm>
            <a:custGeom>
              <a:avLst/>
              <a:gdLst>
                <a:gd name="connsiteX0" fmla="*/ 0 w 2452023"/>
                <a:gd name="connsiteY0" fmla="*/ 424364 h 438811"/>
                <a:gd name="connsiteX1" fmla="*/ 0 w 2452023"/>
                <a:gd name="connsiteY1" fmla="*/ 424365 h 438811"/>
                <a:gd name="connsiteX2" fmla="*/ 0 w 2452023"/>
                <a:gd name="connsiteY2" fmla="*/ 424365 h 438811"/>
                <a:gd name="connsiteX3" fmla="*/ 424365 w 2452023"/>
                <a:gd name="connsiteY3" fmla="*/ 0 h 438811"/>
                <a:gd name="connsiteX4" fmla="*/ 2027658 w 2452023"/>
                <a:gd name="connsiteY4" fmla="*/ 0 h 438811"/>
                <a:gd name="connsiteX5" fmla="*/ 2452023 w 2452023"/>
                <a:gd name="connsiteY5" fmla="*/ 424365 h 438811"/>
                <a:gd name="connsiteX6" fmla="*/ 2452022 w 2452023"/>
                <a:gd name="connsiteY6" fmla="*/ 424365 h 438811"/>
                <a:gd name="connsiteX7" fmla="*/ 2450566 w 2452023"/>
                <a:gd name="connsiteY7" fmla="*/ 438811 h 438811"/>
                <a:gd name="connsiteX8" fmla="*/ 1456 w 2452023"/>
                <a:gd name="connsiteY8" fmla="*/ 438811 h 438811"/>
                <a:gd name="connsiteX9" fmla="*/ 0 w 2452023"/>
                <a:gd name="connsiteY9" fmla="*/ 424365 h 438811"/>
                <a:gd name="connsiteX10" fmla="*/ 8622 w 2452023"/>
                <a:gd name="connsiteY10" fmla="*/ 338841 h 438811"/>
                <a:gd name="connsiteX11" fmla="*/ 424365 w 2452023"/>
                <a:gd name="connsiteY11" fmla="*/ 0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2023" h="438811">
                  <a:moveTo>
                    <a:pt x="0" y="424364"/>
                  </a:moveTo>
                  <a:lnTo>
                    <a:pt x="0" y="424365"/>
                  </a:lnTo>
                  <a:lnTo>
                    <a:pt x="0" y="424365"/>
                  </a:lnTo>
                  <a:close/>
                  <a:moveTo>
                    <a:pt x="424365" y="0"/>
                  </a:moveTo>
                  <a:lnTo>
                    <a:pt x="2027658" y="0"/>
                  </a:lnTo>
                  <a:cubicBezTo>
                    <a:pt x="2262028" y="0"/>
                    <a:pt x="2452023" y="189995"/>
                    <a:pt x="2452023" y="424365"/>
                  </a:cubicBezTo>
                  <a:lnTo>
                    <a:pt x="2452022" y="424365"/>
                  </a:lnTo>
                  <a:lnTo>
                    <a:pt x="2450566" y="438811"/>
                  </a:lnTo>
                  <a:lnTo>
                    <a:pt x="1456" y="438811"/>
                  </a:lnTo>
                  <a:lnTo>
                    <a:pt x="0" y="424365"/>
                  </a:lnTo>
                  <a:lnTo>
                    <a:pt x="8622" y="338841"/>
                  </a:lnTo>
                  <a:cubicBezTo>
                    <a:pt x="48192" y="145465"/>
                    <a:pt x="219291" y="0"/>
                    <a:pt x="42436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Employee Name</a:t>
              </a:r>
            </a:p>
          </p:txBody>
        </p:sp>
        <p:sp>
          <p:nvSpPr>
            <p:cNvPr id="105" name="Freeform 104"/>
            <p:cNvSpPr/>
            <p:nvPr/>
          </p:nvSpPr>
          <p:spPr>
            <a:xfrm>
              <a:off x="1035728" y="2048522"/>
              <a:ext cx="2412000" cy="432000"/>
            </a:xfrm>
            <a:custGeom>
              <a:avLst/>
              <a:gdLst>
                <a:gd name="connsiteX0" fmla="*/ 0 w 2449110"/>
                <a:gd name="connsiteY0" fmla="*/ 0 h 409919"/>
                <a:gd name="connsiteX1" fmla="*/ 2449110 w 2449110"/>
                <a:gd name="connsiteY1" fmla="*/ 0 h 409919"/>
                <a:gd name="connsiteX2" fmla="*/ 2441945 w 2449110"/>
                <a:gd name="connsiteY2" fmla="*/ 71078 h 409919"/>
                <a:gd name="connsiteX3" fmla="*/ 2026201 w 2449110"/>
                <a:gd name="connsiteY3" fmla="*/ 409919 h 409919"/>
                <a:gd name="connsiteX4" fmla="*/ 422909 w 2449110"/>
                <a:gd name="connsiteY4" fmla="*/ 409918 h 409919"/>
                <a:gd name="connsiteX5" fmla="*/ 7166 w 2449110"/>
                <a:gd name="connsiteY5" fmla="*/ 71077 h 40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9110" h="409919">
                  <a:moveTo>
                    <a:pt x="0" y="0"/>
                  </a:moveTo>
                  <a:lnTo>
                    <a:pt x="2449110" y="0"/>
                  </a:lnTo>
                  <a:lnTo>
                    <a:pt x="2441945" y="71078"/>
                  </a:lnTo>
                  <a:cubicBezTo>
                    <a:pt x="2402374" y="264454"/>
                    <a:pt x="2231275" y="409919"/>
                    <a:pt x="2026201" y="409919"/>
                  </a:cubicBezTo>
                  <a:lnTo>
                    <a:pt x="422909" y="409918"/>
                  </a:lnTo>
                  <a:cubicBezTo>
                    <a:pt x="217835" y="409918"/>
                    <a:pt x="46736" y="264453"/>
                    <a:pt x="7166" y="7107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Name of job role here</a:t>
              </a:r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9167920" y="4251459"/>
            <a:ext cx="2870167" cy="1046182"/>
            <a:chOff x="1035728" y="1601343"/>
            <a:chExt cx="2412000" cy="879179"/>
          </a:xfrm>
        </p:grpSpPr>
        <p:sp>
          <p:nvSpPr>
            <p:cNvPr id="110" name="Freeform 109"/>
            <p:cNvSpPr/>
            <p:nvPr/>
          </p:nvSpPr>
          <p:spPr>
            <a:xfrm>
              <a:off x="1035728" y="1601343"/>
              <a:ext cx="2412000" cy="432000"/>
            </a:xfrm>
            <a:custGeom>
              <a:avLst/>
              <a:gdLst>
                <a:gd name="connsiteX0" fmla="*/ 0 w 2452023"/>
                <a:gd name="connsiteY0" fmla="*/ 424364 h 438811"/>
                <a:gd name="connsiteX1" fmla="*/ 0 w 2452023"/>
                <a:gd name="connsiteY1" fmla="*/ 424365 h 438811"/>
                <a:gd name="connsiteX2" fmla="*/ 0 w 2452023"/>
                <a:gd name="connsiteY2" fmla="*/ 424365 h 438811"/>
                <a:gd name="connsiteX3" fmla="*/ 424365 w 2452023"/>
                <a:gd name="connsiteY3" fmla="*/ 0 h 438811"/>
                <a:gd name="connsiteX4" fmla="*/ 2027658 w 2452023"/>
                <a:gd name="connsiteY4" fmla="*/ 0 h 438811"/>
                <a:gd name="connsiteX5" fmla="*/ 2452023 w 2452023"/>
                <a:gd name="connsiteY5" fmla="*/ 424365 h 438811"/>
                <a:gd name="connsiteX6" fmla="*/ 2452022 w 2452023"/>
                <a:gd name="connsiteY6" fmla="*/ 424365 h 438811"/>
                <a:gd name="connsiteX7" fmla="*/ 2450566 w 2452023"/>
                <a:gd name="connsiteY7" fmla="*/ 438811 h 438811"/>
                <a:gd name="connsiteX8" fmla="*/ 1456 w 2452023"/>
                <a:gd name="connsiteY8" fmla="*/ 438811 h 438811"/>
                <a:gd name="connsiteX9" fmla="*/ 0 w 2452023"/>
                <a:gd name="connsiteY9" fmla="*/ 424365 h 438811"/>
                <a:gd name="connsiteX10" fmla="*/ 8622 w 2452023"/>
                <a:gd name="connsiteY10" fmla="*/ 338841 h 438811"/>
                <a:gd name="connsiteX11" fmla="*/ 424365 w 2452023"/>
                <a:gd name="connsiteY11" fmla="*/ 0 h 438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52023" h="438811">
                  <a:moveTo>
                    <a:pt x="0" y="424364"/>
                  </a:moveTo>
                  <a:lnTo>
                    <a:pt x="0" y="424365"/>
                  </a:lnTo>
                  <a:lnTo>
                    <a:pt x="0" y="424365"/>
                  </a:lnTo>
                  <a:close/>
                  <a:moveTo>
                    <a:pt x="424365" y="0"/>
                  </a:moveTo>
                  <a:lnTo>
                    <a:pt x="2027658" y="0"/>
                  </a:lnTo>
                  <a:cubicBezTo>
                    <a:pt x="2262028" y="0"/>
                    <a:pt x="2452023" y="189995"/>
                    <a:pt x="2452023" y="424365"/>
                  </a:cubicBezTo>
                  <a:lnTo>
                    <a:pt x="2452022" y="424365"/>
                  </a:lnTo>
                  <a:lnTo>
                    <a:pt x="2450566" y="438811"/>
                  </a:lnTo>
                  <a:lnTo>
                    <a:pt x="1456" y="438811"/>
                  </a:lnTo>
                  <a:lnTo>
                    <a:pt x="0" y="424365"/>
                  </a:lnTo>
                  <a:lnTo>
                    <a:pt x="8622" y="338841"/>
                  </a:lnTo>
                  <a:cubicBezTo>
                    <a:pt x="48192" y="145465"/>
                    <a:pt x="219291" y="0"/>
                    <a:pt x="42436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Employee Name</a:t>
              </a:r>
            </a:p>
          </p:txBody>
        </p:sp>
        <p:sp>
          <p:nvSpPr>
            <p:cNvPr id="111" name="Freeform 110"/>
            <p:cNvSpPr/>
            <p:nvPr/>
          </p:nvSpPr>
          <p:spPr>
            <a:xfrm>
              <a:off x="1035728" y="2048522"/>
              <a:ext cx="2412000" cy="432000"/>
            </a:xfrm>
            <a:custGeom>
              <a:avLst/>
              <a:gdLst>
                <a:gd name="connsiteX0" fmla="*/ 0 w 2449110"/>
                <a:gd name="connsiteY0" fmla="*/ 0 h 409919"/>
                <a:gd name="connsiteX1" fmla="*/ 2449110 w 2449110"/>
                <a:gd name="connsiteY1" fmla="*/ 0 h 409919"/>
                <a:gd name="connsiteX2" fmla="*/ 2441945 w 2449110"/>
                <a:gd name="connsiteY2" fmla="*/ 71078 h 409919"/>
                <a:gd name="connsiteX3" fmla="*/ 2026201 w 2449110"/>
                <a:gd name="connsiteY3" fmla="*/ 409919 h 409919"/>
                <a:gd name="connsiteX4" fmla="*/ 422909 w 2449110"/>
                <a:gd name="connsiteY4" fmla="*/ 409918 h 409919"/>
                <a:gd name="connsiteX5" fmla="*/ 7166 w 2449110"/>
                <a:gd name="connsiteY5" fmla="*/ 71077 h 409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49110" h="409919">
                  <a:moveTo>
                    <a:pt x="0" y="0"/>
                  </a:moveTo>
                  <a:lnTo>
                    <a:pt x="2449110" y="0"/>
                  </a:lnTo>
                  <a:lnTo>
                    <a:pt x="2441945" y="71078"/>
                  </a:lnTo>
                  <a:cubicBezTo>
                    <a:pt x="2402374" y="264454"/>
                    <a:pt x="2231275" y="409919"/>
                    <a:pt x="2026201" y="409919"/>
                  </a:cubicBezTo>
                  <a:lnTo>
                    <a:pt x="422909" y="409918"/>
                  </a:lnTo>
                  <a:cubicBezTo>
                    <a:pt x="217835" y="409918"/>
                    <a:pt x="46736" y="264453"/>
                    <a:pt x="7166" y="71077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Name of job role here</a:t>
              </a:r>
            </a:p>
          </p:txBody>
        </p:sp>
      </p:grpSp>
      <p:sp>
        <p:nvSpPr>
          <p:cNvPr id="112" name="TextBox 111"/>
          <p:cNvSpPr txBox="1"/>
          <p:nvPr/>
        </p:nvSpPr>
        <p:spPr>
          <a:xfrm>
            <a:off x="1338267" y="5410553"/>
            <a:ext cx="311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replace this sample text with your own text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415321" y="5297641"/>
            <a:ext cx="3114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You can replace this sample text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87835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12" grpId="0"/>
      <p:bldP spid="1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Organization Chart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181599" y="1509090"/>
            <a:ext cx="2514600" cy="1295400"/>
          </a:xfrm>
          <a:prstGeom prst="roundRect">
            <a:avLst>
              <a:gd name="adj" fmla="val 3015"/>
            </a:avLst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Name of Person</a:t>
            </a:r>
            <a:endParaRPr lang="en-US" sz="2400" dirty="0"/>
          </a:p>
          <a:p>
            <a:r>
              <a:rPr lang="en-US" sz="2400" dirty="0"/>
              <a:t>Designation</a:t>
            </a:r>
          </a:p>
          <a:p>
            <a:r>
              <a:rPr lang="en-US" sz="2400" dirty="0"/>
              <a:t>Description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30667" y="3565901"/>
            <a:ext cx="2514600" cy="1295400"/>
          </a:xfrm>
          <a:prstGeom prst="roundRect">
            <a:avLst>
              <a:gd name="adj" fmla="val 3015"/>
            </a:avLst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Name of person</a:t>
            </a:r>
          </a:p>
          <a:p>
            <a:r>
              <a:rPr lang="en-US" sz="2400" dirty="0"/>
              <a:t>Designation</a:t>
            </a:r>
          </a:p>
          <a:p>
            <a:r>
              <a:rPr lang="en-US" sz="2400" dirty="0"/>
              <a:t>Description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9027314" y="3565901"/>
            <a:ext cx="2514600" cy="1295400"/>
          </a:xfrm>
          <a:prstGeom prst="roundRect">
            <a:avLst>
              <a:gd name="adj" fmla="val 3015"/>
            </a:avLst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Name of Person</a:t>
            </a:r>
          </a:p>
          <a:p>
            <a:r>
              <a:rPr lang="en-US" sz="2400" dirty="0"/>
              <a:t>Designation</a:t>
            </a:r>
          </a:p>
          <a:p>
            <a:r>
              <a:rPr lang="en-US" sz="2400" dirty="0"/>
              <a:t>Description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5629537" y="5305044"/>
            <a:ext cx="2514600" cy="1295400"/>
          </a:xfrm>
          <a:prstGeom prst="roundRect">
            <a:avLst>
              <a:gd name="adj" fmla="val 3015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Name of Person</a:t>
            </a:r>
            <a:endParaRPr lang="en-US" sz="2400" dirty="0"/>
          </a:p>
          <a:p>
            <a:r>
              <a:rPr lang="en-US" sz="2400" dirty="0"/>
              <a:t>Designation</a:t>
            </a:r>
          </a:p>
          <a:p>
            <a:r>
              <a:rPr lang="en-US" sz="2400" dirty="0"/>
              <a:t>Description</a:t>
            </a:r>
          </a:p>
        </p:txBody>
      </p:sp>
      <p:grpSp>
        <p:nvGrpSpPr>
          <p:cNvPr id="5" name="Group 28"/>
          <p:cNvGrpSpPr/>
          <p:nvPr/>
        </p:nvGrpSpPr>
        <p:grpSpPr>
          <a:xfrm>
            <a:off x="4054360" y="2805284"/>
            <a:ext cx="4251440" cy="2513806"/>
            <a:chOff x="2530360" y="2591594"/>
            <a:chExt cx="4251440" cy="2513806"/>
          </a:xfrm>
        </p:grpSpPr>
        <p:cxnSp>
          <p:nvCxnSpPr>
            <p:cNvPr id="6" name="Straight Connector 5"/>
            <p:cNvCxnSpPr/>
            <p:nvPr/>
          </p:nvCxnSpPr>
          <p:spPr>
            <a:xfrm rot="5400000">
              <a:off x="3467894" y="3848100"/>
              <a:ext cx="2513806" cy="79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</p:cNvCxnSpPr>
            <p:nvPr/>
          </p:nvCxnSpPr>
          <p:spPr>
            <a:xfrm flipV="1">
              <a:off x="2530360" y="3048000"/>
              <a:ext cx="4251440" cy="3319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6629001" y="3161903"/>
              <a:ext cx="228600" cy="79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2530360" y="3081198"/>
              <a:ext cx="0" cy="23966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03AC126-5A76-4C81-8B43-4C46F0839915}"/>
              </a:ext>
            </a:extLst>
          </p:cNvPr>
          <p:cNvSpPr/>
          <p:nvPr/>
        </p:nvSpPr>
        <p:spPr>
          <a:xfrm>
            <a:off x="4191000" y="5276088"/>
            <a:ext cx="1354666" cy="135331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8F63104-3176-48BF-AB69-85B3398A4AB8}"/>
              </a:ext>
            </a:extLst>
          </p:cNvPr>
          <p:cNvSpPr/>
          <p:nvPr/>
        </p:nvSpPr>
        <p:spPr>
          <a:xfrm>
            <a:off x="3377027" y="3536945"/>
            <a:ext cx="1354666" cy="135331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1A2CFAB-C53F-4B9C-9613-5C38204392EA}"/>
              </a:ext>
            </a:extLst>
          </p:cNvPr>
          <p:cNvSpPr/>
          <p:nvPr/>
        </p:nvSpPr>
        <p:spPr>
          <a:xfrm>
            <a:off x="3750560" y="1512240"/>
            <a:ext cx="1354666" cy="135331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947492B-1345-42A5-9C26-D8DEE3993A34}"/>
              </a:ext>
            </a:extLst>
          </p:cNvPr>
          <p:cNvSpPr/>
          <p:nvPr/>
        </p:nvSpPr>
        <p:spPr>
          <a:xfrm>
            <a:off x="7589571" y="3536945"/>
            <a:ext cx="1354666" cy="135331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9" grpId="0" animBg="1"/>
      <p:bldP spid="21" grpId="0" animBg="1"/>
      <p:bldP spid="23" grpId="0" animBg="1"/>
      <p:bldP spid="24" grpId="0" animBg="1"/>
      <p:bldP spid="27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ck Arc 2"/>
          <p:cNvSpPr/>
          <p:nvPr/>
        </p:nvSpPr>
        <p:spPr>
          <a:xfrm>
            <a:off x="2074415" y="1981200"/>
            <a:ext cx="8001000" cy="6553200"/>
          </a:xfrm>
          <a:prstGeom prst="blockArc">
            <a:avLst>
              <a:gd name="adj1" fmla="val 11522989"/>
              <a:gd name="adj2" fmla="val 20886793"/>
              <a:gd name="adj3" fmla="val 8605"/>
            </a:avLst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 Chart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B4C4654-F83D-4165-93EF-3079FD753D4C}"/>
              </a:ext>
            </a:extLst>
          </p:cNvPr>
          <p:cNvGrpSpPr/>
          <p:nvPr/>
        </p:nvGrpSpPr>
        <p:grpSpPr>
          <a:xfrm>
            <a:off x="1480463" y="1960099"/>
            <a:ext cx="1981200" cy="2688101"/>
            <a:chOff x="1480463" y="1960099"/>
            <a:chExt cx="1981200" cy="26881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D9DFCEE-C1BB-4F16-8CAB-0FE8549F505B}"/>
                </a:ext>
              </a:extLst>
            </p:cNvPr>
            <p:cNvSpPr/>
            <p:nvPr/>
          </p:nvSpPr>
          <p:spPr>
            <a:xfrm>
              <a:off x="1522680" y="1960099"/>
              <a:ext cx="1760991" cy="176099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480463" y="3581400"/>
              <a:ext cx="1981200" cy="1066800"/>
            </a:xfrm>
            <a:prstGeom prst="roundRect">
              <a:avLst>
                <a:gd name="adj" fmla="val 3015"/>
              </a:avLst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Designation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BCBBF7-D5EB-490E-844E-2C005E406308}"/>
              </a:ext>
            </a:extLst>
          </p:cNvPr>
          <p:cNvGrpSpPr/>
          <p:nvPr/>
        </p:nvGrpSpPr>
        <p:grpSpPr>
          <a:xfrm>
            <a:off x="4967193" y="1185246"/>
            <a:ext cx="1981200" cy="2483643"/>
            <a:chOff x="4967193" y="1185246"/>
            <a:chExt cx="1981200" cy="248364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4292A5-D004-40BE-84D6-F63DFF00FED3}"/>
                </a:ext>
              </a:extLst>
            </p:cNvPr>
            <p:cNvSpPr/>
            <p:nvPr/>
          </p:nvSpPr>
          <p:spPr>
            <a:xfrm>
              <a:off x="5010725" y="1185246"/>
              <a:ext cx="1760991" cy="176099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967193" y="2602089"/>
              <a:ext cx="1981200" cy="1066800"/>
            </a:xfrm>
            <a:prstGeom prst="roundRect">
              <a:avLst>
                <a:gd name="adj" fmla="val 3015"/>
              </a:avLst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Designation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626417A-7286-42CE-A5B6-A37C7779FC34}"/>
              </a:ext>
            </a:extLst>
          </p:cNvPr>
          <p:cNvGrpSpPr/>
          <p:nvPr/>
        </p:nvGrpSpPr>
        <p:grpSpPr>
          <a:xfrm>
            <a:off x="8315138" y="2160550"/>
            <a:ext cx="1981200" cy="2505576"/>
            <a:chOff x="8315138" y="2160550"/>
            <a:chExt cx="1981200" cy="2505576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19BC7CA-31E6-4E86-859F-FD23757499B8}"/>
                </a:ext>
              </a:extLst>
            </p:cNvPr>
            <p:cNvSpPr/>
            <p:nvPr/>
          </p:nvSpPr>
          <p:spPr>
            <a:xfrm>
              <a:off x="8362773" y="2160550"/>
              <a:ext cx="1760991" cy="176099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315138" y="3599326"/>
              <a:ext cx="1981200" cy="1066800"/>
            </a:xfrm>
            <a:prstGeom prst="roundRect">
              <a:avLst>
                <a:gd name="adj" fmla="val 3015"/>
              </a:avLst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Name</a:t>
              </a:r>
            </a:p>
            <a:p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Designation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D72088B-9397-49C5-AE57-1F373395003F}"/>
              </a:ext>
            </a:extLst>
          </p:cNvPr>
          <p:cNvGrpSpPr/>
          <p:nvPr/>
        </p:nvGrpSpPr>
        <p:grpSpPr>
          <a:xfrm>
            <a:off x="533400" y="4648200"/>
            <a:ext cx="3894173" cy="1828800"/>
            <a:chOff x="533400" y="4648200"/>
            <a:chExt cx="3894173" cy="1828800"/>
          </a:xfrm>
        </p:grpSpPr>
        <p:sp>
          <p:nvSpPr>
            <p:cNvPr id="14" name="Rounded Rectangle 13"/>
            <p:cNvSpPr/>
            <p:nvPr/>
          </p:nvSpPr>
          <p:spPr>
            <a:xfrm>
              <a:off x="2623462" y="5638800"/>
              <a:ext cx="1804111" cy="838200"/>
            </a:xfrm>
            <a:prstGeom prst="roundRect">
              <a:avLst>
                <a:gd name="adj" fmla="val 3015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Name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Designation</a:t>
              </a:r>
            </a:p>
          </p:txBody>
        </p:sp>
        <p:cxnSp>
          <p:nvCxnSpPr>
            <p:cNvPr id="18" name="Elbow Connector 17"/>
            <p:cNvCxnSpPr>
              <a:cxnSpLocks/>
              <a:stCxn id="4" idx="2"/>
              <a:endCxn id="14" idx="0"/>
            </p:cNvCxnSpPr>
            <p:nvPr/>
          </p:nvCxnSpPr>
          <p:spPr>
            <a:xfrm rot="16200000" flipH="1">
              <a:off x="2502990" y="4616272"/>
              <a:ext cx="990600" cy="105445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>
            <a:xfrm>
              <a:off x="533400" y="5638800"/>
              <a:ext cx="1804111" cy="838200"/>
            </a:xfrm>
            <a:prstGeom prst="roundRect">
              <a:avLst>
                <a:gd name="adj" fmla="val 3015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Name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Designation</a:t>
              </a:r>
            </a:p>
          </p:txBody>
        </p:sp>
        <p:cxnSp>
          <p:nvCxnSpPr>
            <p:cNvPr id="30" name="Elbow Connector 29"/>
            <p:cNvCxnSpPr>
              <a:cxnSpLocks/>
              <a:stCxn id="4" idx="2"/>
              <a:endCxn id="29" idx="0"/>
            </p:cNvCxnSpPr>
            <p:nvPr/>
          </p:nvCxnSpPr>
          <p:spPr>
            <a:xfrm rot="5400000">
              <a:off x="1457960" y="4625697"/>
              <a:ext cx="990600" cy="103560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093FD32-D9DA-4F7C-A5D2-58B416215976}"/>
              </a:ext>
            </a:extLst>
          </p:cNvPr>
          <p:cNvGrpSpPr/>
          <p:nvPr/>
        </p:nvGrpSpPr>
        <p:grpSpPr>
          <a:xfrm>
            <a:off x="7315200" y="4666126"/>
            <a:ext cx="4090111" cy="1887074"/>
            <a:chOff x="7315200" y="4666126"/>
            <a:chExt cx="4090111" cy="1887074"/>
          </a:xfrm>
        </p:grpSpPr>
        <p:sp>
          <p:nvSpPr>
            <p:cNvPr id="16" name="Rounded Rectangle 15"/>
            <p:cNvSpPr/>
            <p:nvPr/>
          </p:nvSpPr>
          <p:spPr>
            <a:xfrm>
              <a:off x="7315200" y="5715000"/>
              <a:ext cx="1804111" cy="838200"/>
            </a:xfrm>
            <a:prstGeom prst="roundRect">
              <a:avLst>
                <a:gd name="adj" fmla="val 3015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Name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Designation</a:t>
              </a:r>
            </a:p>
          </p:txBody>
        </p:sp>
        <p:cxnSp>
          <p:nvCxnSpPr>
            <p:cNvPr id="23" name="Shape 22"/>
            <p:cNvCxnSpPr>
              <a:cxnSpLocks/>
              <a:stCxn id="8" idx="2"/>
              <a:endCxn id="16" idx="0"/>
            </p:cNvCxnSpPr>
            <p:nvPr/>
          </p:nvCxnSpPr>
          <p:spPr>
            <a:xfrm rot="5400000">
              <a:off x="8237060" y="4646322"/>
              <a:ext cx="1048874" cy="108848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le 37"/>
            <p:cNvSpPr/>
            <p:nvPr/>
          </p:nvSpPr>
          <p:spPr>
            <a:xfrm>
              <a:off x="9601200" y="5707432"/>
              <a:ext cx="1804111" cy="838200"/>
            </a:xfrm>
            <a:prstGeom prst="roundRect">
              <a:avLst>
                <a:gd name="adj" fmla="val 3015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Name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Designation</a:t>
              </a:r>
            </a:p>
          </p:txBody>
        </p:sp>
        <p:cxnSp>
          <p:nvCxnSpPr>
            <p:cNvPr id="39" name="Shape 22"/>
            <p:cNvCxnSpPr>
              <a:cxnSpLocks/>
              <a:stCxn id="8" idx="2"/>
              <a:endCxn id="38" idx="0"/>
            </p:cNvCxnSpPr>
            <p:nvPr/>
          </p:nvCxnSpPr>
          <p:spPr>
            <a:xfrm rot="16200000" flipH="1">
              <a:off x="9383844" y="4588020"/>
              <a:ext cx="1041306" cy="1197518"/>
            </a:xfrm>
            <a:prstGeom prst="bentConnector3">
              <a:avLst>
                <a:gd name="adj1" fmla="val 50488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1D10AEA-812D-423C-88F0-7DCBC7B68FBB}"/>
              </a:ext>
            </a:extLst>
          </p:cNvPr>
          <p:cNvGrpSpPr/>
          <p:nvPr/>
        </p:nvGrpSpPr>
        <p:grpSpPr>
          <a:xfrm>
            <a:off x="4106666" y="3668888"/>
            <a:ext cx="3793444" cy="1588912"/>
            <a:chOff x="4106666" y="3668888"/>
            <a:chExt cx="3793444" cy="1588912"/>
          </a:xfrm>
        </p:grpSpPr>
        <p:sp>
          <p:nvSpPr>
            <p:cNvPr id="15" name="Rounded Rectangle 14"/>
            <p:cNvSpPr/>
            <p:nvPr/>
          </p:nvSpPr>
          <p:spPr>
            <a:xfrm>
              <a:off x="4106666" y="4419600"/>
              <a:ext cx="1804111" cy="838200"/>
            </a:xfrm>
            <a:prstGeom prst="roundRect">
              <a:avLst>
                <a:gd name="adj" fmla="val 3015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Name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Designation</a:t>
              </a:r>
            </a:p>
          </p:txBody>
        </p:sp>
        <p:cxnSp>
          <p:nvCxnSpPr>
            <p:cNvPr id="20" name="Elbow Connector 19"/>
            <p:cNvCxnSpPr>
              <a:cxnSpLocks/>
              <a:stCxn id="6" idx="2"/>
              <a:endCxn id="15" idx="0"/>
            </p:cNvCxnSpPr>
            <p:nvPr/>
          </p:nvCxnSpPr>
          <p:spPr>
            <a:xfrm rot="5400000">
              <a:off x="5107903" y="3569709"/>
              <a:ext cx="750711" cy="9490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47"/>
            <p:cNvSpPr/>
            <p:nvPr/>
          </p:nvSpPr>
          <p:spPr>
            <a:xfrm>
              <a:off x="6095999" y="4419600"/>
              <a:ext cx="1804111" cy="838200"/>
            </a:xfrm>
            <a:prstGeom prst="roundRect">
              <a:avLst>
                <a:gd name="adj" fmla="val 3015"/>
              </a:avLst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000" dirty="0">
                  <a:solidFill>
                    <a:schemeClr val="bg1"/>
                  </a:solidFill>
                </a:rPr>
                <a:t>Name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Designation</a:t>
              </a:r>
            </a:p>
          </p:txBody>
        </p:sp>
        <p:cxnSp>
          <p:nvCxnSpPr>
            <p:cNvPr id="49" name="Elbow Connector 48"/>
            <p:cNvCxnSpPr>
              <a:cxnSpLocks/>
              <a:stCxn id="6" idx="2"/>
              <a:endCxn id="48" idx="0"/>
            </p:cNvCxnSpPr>
            <p:nvPr/>
          </p:nvCxnSpPr>
          <p:spPr>
            <a:xfrm rot="16200000" flipH="1">
              <a:off x="6102569" y="3524113"/>
              <a:ext cx="750711" cy="10402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0239" y="856457"/>
            <a:ext cx="503237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2" name="Line 6"/>
          <p:cNvSpPr>
            <a:spLocks noChangeShapeType="1"/>
          </p:cNvSpPr>
          <p:nvPr/>
        </p:nvSpPr>
        <p:spPr bwMode="auto">
          <a:xfrm>
            <a:off x="5962650" y="1399381"/>
            <a:ext cx="0" cy="1009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6914" y="2964657"/>
            <a:ext cx="390525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4" name="Line 8"/>
          <p:cNvSpPr>
            <a:spLocks noChangeShapeType="1"/>
          </p:cNvSpPr>
          <p:nvPr/>
        </p:nvSpPr>
        <p:spPr bwMode="auto">
          <a:xfrm>
            <a:off x="4703763" y="2397918"/>
            <a:ext cx="2825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 flipV="1">
            <a:off x="4703763" y="2397918"/>
            <a:ext cx="0" cy="566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106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34251" y="2964657"/>
            <a:ext cx="390525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07" name="Line 11"/>
          <p:cNvSpPr>
            <a:spLocks noChangeShapeType="1"/>
          </p:cNvSpPr>
          <p:nvPr/>
        </p:nvSpPr>
        <p:spPr bwMode="auto">
          <a:xfrm flipV="1">
            <a:off x="7529513" y="2397918"/>
            <a:ext cx="0" cy="5667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09" name="Line 13"/>
          <p:cNvSpPr>
            <a:spLocks noChangeShapeType="1"/>
          </p:cNvSpPr>
          <p:nvPr/>
        </p:nvSpPr>
        <p:spPr bwMode="auto">
          <a:xfrm flipV="1">
            <a:off x="4691063" y="3366293"/>
            <a:ext cx="12700" cy="1017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10" name="Line 14"/>
          <p:cNvSpPr>
            <a:spLocks noChangeShapeType="1"/>
          </p:cNvSpPr>
          <p:nvPr/>
        </p:nvSpPr>
        <p:spPr bwMode="auto">
          <a:xfrm>
            <a:off x="2857500" y="4383881"/>
            <a:ext cx="3900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2857500" y="4383882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V="1">
            <a:off x="6757988" y="4383882"/>
            <a:ext cx="0" cy="407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4114" name="Picture 1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2239" y="4791868"/>
            <a:ext cx="388937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15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62725" y="4791868"/>
            <a:ext cx="388938" cy="40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5302250" y="448468"/>
            <a:ext cx="3727450" cy="1379538"/>
            <a:chOff x="1827" y="575"/>
            <a:chExt cx="2348" cy="869"/>
          </a:xfrm>
        </p:grpSpPr>
        <p:sp>
          <p:nvSpPr>
            <p:cNvPr id="4118" name="AutoShape 22"/>
            <p:cNvSpPr>
              <a:spLocks noChangeArrowheads="1"/>
            </p:cNvSpPr>
            <p:nvPr/>
          </p:nvSpPr>
          <p:spPr bwMode="auto">
            <a:xfrm>
              <a:off x="2588" y="575"/>
              <a:ext cx="1587" cy="869"/>
            </a:xfrm>
            <a:prstGeom prst="roundRect">
              <a:avLst>
                <a:gd name="adj" fmla="val 16667"/>
              </a:avLst>
            </a:prstGeom>
            <a:solidFill>
              <a:schemeClr val="accent3">
                <a:lumMod val="40000"/>
                <a:lumOff val="6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9" name="AutoShape 23" descr="gent1"/>
            <p:cNvSpPr>
              <a:spLocks noChangeArrowheads="1"/>
            </p:cNvSpPr>
            <p:nvPr/>
          </p:nvSpPr>
          <p:spPr bwMode="auto">
            <a:xfrm>
              <a:off x="1827" y="586"/>
              <a:ext cx="761" cy="858"/>
            </a:xfrm>
            <a:prstGeom prst="roundRect">
              <a:avLst>
                <a:gd name="adj" fmla="val 16667"/>
              </a:avLst>
            </a:prstGeom>
            <a:blipFill dpi="0" rotWithShape="1">
              <a:blip r:embed="rId6"/>
              <a:srcRect/>
              <a:stretch>
                <a:fillRect b="-21158"/>
              </a:stretch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Text Box 24"/>
            <p:cNvSpPr txBox="1">
              <a:spLocks noChangeArrowheads="1"/>
            </p:cNvSpPr>
            <p:nvPr/>
          </p:nvSpPr>
          <p:spPr bwMode="auto">
            <a:xfrm>
              <a:off x="2588" y="642"/>
              <a:ext cx="1587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Name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Designation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More information here</a:t>
              </a:r>
            </a:p>
          </p:txBody>
        </p:sp>
      </p:grpSp>
      <p:grpSp>
        <p:nvGrpSpPr>
          <p:cNvPr id="3" name="Group 41"/>
          <p:cNvGrpSpPr>
            <a:grpSpLocks/>
          </p:cNvGrpSpPr>
          <p:nvPr/>
        </p:nvGrpSpPr>
        <p:grpSpPr bwMode="auto">
          <a:xfrm>
            <a:off x="1593850" y="2734468"/>
            <a:ext cx="3727450" cy="1397000"/>
            <a:chOff x="1032" y="1769"/>
            <a:chExt cx="2348" cy="880"/>
          </a:xfrm>
        </p:grpSpPr>
        <p:sp>
          <p:nvSpPr>
            <p:cNvPr id="4122" name="AutoShape 26"/>
            <p:cNvSpPr>
              <a:spLocks noChangeArrowheads="1"/>
            </p:cNvSpPr>
            <p:nvPr/>
          </p:nvSpPr>
          <p:spPr bwMode="auto">
            <a:xfrm>
              <a:off x="1032" y="1769"/>
              <a:ext cx="1587" cy="880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AutoShape 27" descr="lady1"/>
            <p:cNvSpPr>
              <a:spLocks noChangeArrowheads="1"/>
            </p:cNvSpPr>
            <p:nvPr/>
          </p:nvSpPr>
          <p:spPr bwMode="auto">
            <a:xfrm>
              <a:off x="2619" y="1780"/>
              <a:ext cx="761" cy="858"/>
            </a:xfrm>
            <a:prstGeom prst="roundRect">
              <a:avLst>
                <a:gd name="adj" fmla="val 16667"/>
              </a:avLst>
            </a:prstGeom>
            <a:blipFill dpi="0" rotWithShape="1">
              <a:blip r:embed="rId7"/>
              <a:srcRect/>
              <a:stretch>
                <a:fillRect b="-21158"/>
              </a:stretch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Text Box 28"/>
            <p:cNvSpPr txBox="1">
              <a:spLocks noChangeArrowheads="1"/>
            </p:cNvSpPr>
            <p:nvPr/>
          </p:nvSpPr>
          <p:spPr bwMode="auto">
            <a:xfrm>
              <a:off x="1034" y="1791"/>
              <a:ext cx="1587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Name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Designation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More information here</a:t>
              </a: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6911976" y="2860675"/>
            <a:ext cx="3756025" cy="1379538"/>
            <a:chOff x="2835" y="1780"/>
            <a:chExt cx="2366" cy="869"/>
          </a:xfrm>
        </p:grpSpPr>
        <p:sp>
          <p:nvSpPr>
            <p:cNvPr id="4126" name="AutoShape 30"/>
            <p:cNvSpPr>
              <a:spLocks noChangeArrowheads="1"/>
            </p:cNvSpPr>
            <p:nvPr/>
          </p:nvSpPr>
          <p:spPr bwMode="auto">
            <a:xfrm>
              <a:off x="3596" y="1780"/>
              <a:ext cx="1587" cy="86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7" name="AutoShape 31" descr="gent2"/>
            <p:cNvSpPr>
              <a:spLocks noChangeArrowheads="1"/>
            </p:cNvSpPr>
            <p:nvPr/>
          </p:nvSpPr>
          <p:spPr bwMode="auto">
            <a:xfrm rot="-21600000">
              <a:off x="2835" y="1791"/>
              <a:ext cx="761" cy="858"/>
            </a:xfrm>
            <a:prstGeom prst="roundRect">
              <a:avLst>
                <a:gd name="adj" fmla="val 16667"/>
              </a:avLst>
            </a:prstGeom>
            <a:blipFill dpi="0" rotWithShape="1">
              <a:blip r:embed="rId8"/>
              <a:srcRect/>
              <a:stretch>
                <a:fillRect b="-21158"/>
              </a:stretch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Text Box 32"/>
            <p:cNvSpPr txBox="1">
              <a:spLocks noChangeArrowheads="1"/>
            </p:cNvSpPr>
            <p:nvPr/>
          </p:nvSpPr>
          <p:spPr bwMode="auto">
            <a:xfrm>
              <a:off x="3614" y="1802"/>
              <a:ext cx="1587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Name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Designation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More information here</a:t>
              </a:r>
            </a:p>
          </p:txBody>
        </p:sp>
      </p:grp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2230438" y="4791868"/>
            <a:ext cx="3727450" cy="1379538"/>
            <a:chOff x="373" y="3130"/>
            <a:chExt cx="2348" cy="869"/>
          </a:xfrm>
        </p:grpSpPr>
        <p:sp>
          <p:nvSpPr>
            <p:cNvPr id="4130" name="AutoShape 34"/>
            <p:cNvSpPr>
              <a:spLocks noChangeArrowheads="1"/>
            </p:cNvSpPr>
            <p:nvPr/>
          </p:nvSpPr>
          <p:spPr bwMode="auto">
            <a:xfrm>
              <a:off x="1134" y="3130"/>
              <a:ext cx="1587" cy="85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AutoShape 35" descr="092"/>
            <p:cNvSpPr>
              <a:spLocks noChangeArrowheads="1"/>
            </p:cNvSpPr>
            <p:nvPr/>
          </p:nvSpPr>
          <p:spPr bwMode="auto">
            <a:xfrm>
              <a:off x="373" y="3141"/>
              <a:ext cx="761" cy="858"/>
            </a:xfrm>
            <a:prstGeom prst="roundRect">
              <a:avLst>
                <a:gd name="adj" fmla="val 16667"/>
              </a:avLst>
            </a:prstGeom>
            <a:blipFill dpi="0" rotWithShape="1">
              <a:blip r:embed="rId9">
                <a:grayscl/>
              </a:blip>
              <a:srcRect/>
              <a:stretch>
                <a:fillRect b="-18260"/>
              </a:stretch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Text Box 36"/>
            <p:cNvSpPr txBox="1">
              <a:spLocks noChangeArrowheads="1"/>
            </p:cNvSpPr>
            <p:nvPr/>
          </p:nvSpPr>
          <p:spPr bwMode="auto">
            <a:xfrm>
              <a:off x="1134" y="3197"/>
              <a:ext cx="1587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Name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Designation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More information here</a:t>
              </a:r>
            </a:p>
          </p:txBody>
        </p:sp>
      </p:grpSp>
      <p:grpSp>
        <p:nvGrpSpPr>
          <p:cNvPr id="6" name="Group 37"/>
          <p:cNvGrpSpPr>
            <a:grpSpLocks/>
          </p:cNvGrpSpPr>
          <p:nvPr/>
        </p:nvGrpSpPr>
        <p:grpSpPr bwMode="auto">
          <a:xfrm>
            <a:off x="6284913" y="4774407"/>
            <a:ext cx="3727450" cy="1379537"/>
            <a:chOff x="3010" y="3119"/>
            <a:chExt cx="2348" cy="869"/>
          </a:xfrm>
        </p:grpSpPr>
        <p:sp>
          <p:nvSpPr>
            <p:cNvPr id="4134" name="AutoShape 38"/>
            <p:cNvSpPr>
              <a:spLocks noChangeArrowheads="1"/>
            </p:cNvSpPr>
            <p:nvPr/>
          </p:nvSpPr>
          <p:spPr bwMode="auto">
            <a:xfrm>
              <a:off x="3771" y="3119"/>
              <a:ext cx="1587" cy="869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9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scene3d>
              <a:camera prst="orthographicFront"/>
              <a:lightRig rig="threePt" dir="t"/>
            </a:scene3d>
            <a:sp3d>
              <a:bevelT w="165100" prst="coolSlant"/>
            </a:sp3d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AutoShape 39" descr="gent3"/>
            <p:cNvSpPr>
              <a:spLocks noChangeArrowheads="1"/>
            </p:cNvSpPr>
            <p:nvPr/>
          </p:nvSpPr>
          <p:spPr bwMode="auto">
            <a:xfrm>
              <a:off x="3010" y="3130"/>
              <a:ext cx="761" cy="858"/>
            </a:xfrm>
            <a:prstGeom prst="roundRect">
              <a:avLst>
                <a:gd name="adj" fmla="val 16667"/>
              </a:avLst>
            </a:prstGeom>
            <a:blipFill dpi="0" rotWithShape="1">
              <a:blip r:embed="rId10"/>
              <a:srcRect/>
              <a:stretch>
                <a:fillRect b="-21158"/>
              </a:stretch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6" name="Text Box 40"/>
            <p:cNvSpPr txBox="1">
              <a:spLocks noChangeArrowheads="1"/>
            </p:cNvSpPr>
            <p:nvPr/>
          </p:nvSpPr>
          <p:spPr bwMode="auto">
            <a:xfrm>
              <a:off x="3771" y="3186"/>
              <a:ext cx="1587" cy="7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Name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Designation here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Calibri" pitchFamily="34" charset="0"/>
                </a:rPr>
                <a:t>More information here</a:t>
              </a:r>
            </a:p>
          </p:txBody>
        </p:sp>
      </p:grpSp>
      <p:sp>
        <p:nvSpPr>
          <p:cNvPr id="4138" name="Rectangle 42"/>
          <p:cNvSpPr>
            <a:spLocks noChangeArrowheads="1"/>
          </p:cNvSpPr>
          <p:nvPr/>
        </p:nvSpPr>
        <p:spPr bwMode="auto">
          <a:xfrm>
            <a:off x="1789113" y="152400"/>
            <a:ext cx="2524125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800" dirty="0">
                <a:latin typeface="Tw Cen MT Condensed Extra Bold" panose="020B0803020202020204" pitchFamily="34" charset="0"/>
                <a:cs typeface="Dubai Medium" panose="020B0603030403030204" pitchFamily="34" charset="-78"/>
              </a:rPr>
              <a:t>THE STRUCTURE</a:t>
            </a:r>
          </a:p>
        </p:txBody>
      </p:sp>
      <p:sp>
        <p:nvSpPr>
          <p:cNvPr id="36" name="Rectangle 42"/>
          <p:cNvSpPr>
            <a:spLocks noChangeArrowheads="1"/>
          </p:cNvSpPr>
          <p:nvPr/>
        </p:nvSpPr>
        <p:spPr bwMode="auto">
          <a:xfrm>
            <a:off x="1789113" y="856456"/>
            <a:ext cx="2524125" cy="80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r>
              <a:rPr lang="en-US" sz="2800" dirty="0">
                <a:latin typeface="Tw Cen MT Condensed Extra Bold" panose="020B0803020202020204" pitchFamily="34" charset="0"/>
                <a:cs typeface="Dubai Medium" panose="020B0603030403030204" pitchFamily="34" charset="-78"/>
              </a:rPr>
              <a:t>AND THE PEOPLE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25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" dur="25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25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25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25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25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25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5" dur="25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25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25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7" dur="250"/>
                                        <p:tgtEl>
                                          <p:spTgt spid="4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1" dur="25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5" dur="250"/>
                                        <p:tgtEl>
                                          <p:spTgt spid="4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nimBg="1"/>
      <p:bldP spid="4104" grpId="0" animBg="1"/>
      <p:bldP spid="4105" grpId="0" animBg="1"/>
      <p:bldP spid="4107" grpId="0" animBg="1"/>
      <p:bldP spid="4109" grpId="0" animBg="1"/>
      <p:bldP spid="4110" grpId="0" animBg="1"/>
      <p:bldP spid="4111" grpId="0" animBg="1"/>
      <p:bldP spid="4112" grpId="0" animBg="1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FB70B7-BE79-41B5-A896-2E7D3EBE0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Team Introduction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05EE45-D62A-4890-9A1B-5ECA6F026BFD}"/>
              </a:ext>
            </a:extLst>
          </p:cNvPr>
          <p:cNvSpPr/>
          <p:nvPr/>
        </p:nvSpPr>
        <p:spPr>
          <a:xfrm>
            <a:off x="328354" y="1484051"/>
            <a:ext cx="1323090" cy="131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228600" y="1298872"/>
            <a:ext cx="3770330" cy="1620868"/>
          </a:xfrm>
          <a:prstGeom prst="frame">
            <a:avLst>
              <a:gd name="adj1" fmla="val 4555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C649BFE-4E13-452E-8579-2EFB5B9EB0F9}"/>
              </a:ext>
            </a:extLst>
          </p:cNvPr>
          <p:cNvGrpSpPr/>
          <p:nvPr/>
        </p:nvGrpSpPr>
        <p:grpSpPr>
          <a:xfrm>
            <a:off x="1658607" y="1450079"/>
            <a:ext cx="2347486" cy="1280264"/>
            <a:chOff x="1853711" y="1533363"/>
            <a:chExt cx="2347486" cy="1280264"/>
          </a:xfrm>
        </p:grpSpPr>
        <p:sp>
          <p:nvSpPr>
            <p:cNvPr id="22" name="TextBox 21"/>
            <p:cNvSpPr txBox="1"/>
            <p:nvPr/>
          </p:nvSpPr>
          <p:spPr>
            <a:xfrm>
              <a:off x="2027450" y="1533363"/>
              <a:ext cx="2085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89CDEC-4984-4455-903D-A9010BA5C67A}"/>
                </a:ext>
              </a:extLst>
            </p:cNvPr>
            <p:cNvSpPr txBox="1"/>
            <p:nvPr/>
          </p:nvSpPr>
          <p:spPr>
            <a:xfrm>
              <a:off x="2015618" y="2010487"/>
              <a:ext cx="21855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7A8164A-2986-4FB4-AF45-30CF9591F1C5}"/>
                </a:ext>
              </a:extLst>
            </p:cNvPr>
            <p:cNvCxnSpPr>
              <a:cxnSpLocks/>
            </p:cNvCxnSpPr>
            <p:nvPr/>
          </p:nvCxnSpPr>
          <p:spPr>
            <a:xfrm>
              <a:off x="1853711" y="1641330"/>
              <a:ext cx="0" cy="11722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11E26B36-AED9-4D4A-91E9-CDC46F9CA116}"/>
              </a:ext>
            </a:extLst>
          </p:cNvPr>
          <p:cNvSpPr/>
          <p:nvPr/>
        </p:nvSpPr>
        <p:spPr>
          <a:xfrm>
            <a:off x="4290754" y="1482315"/>
            <a:ext cx="1323090" cy="131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Freeform 6">
            <a:extLst>
              <a:ext uri="{FF2B5EF4-FFF2-40B4-BE49-F238E27FC236}">
                <a16:creationId xmlns:a16="http://schemas.microsoft.com/office/drawing/2014/main" id="{08F62A9C-1786-4EB5-AA06-ECFAF2B09155}"/>
              </a:ext>
            </a:extLst>
          </p:cNvPr>
          <p:cNvSpPr>
            <a:spLocks/>
          </p:cNvSpPr>
          <p:nvPr/>
        </p:nvSpPr>
        <p:spPr bwMode="auto">
          <a:xfrm>
            <a:off x="4191000" y="1297136"/>
            <a:ext cx="3770330" cy="1620868"/>
          </a:xfrm>
          <a:prstGeom prst="frame">
            <a:avLst>
              <a:gd name="adj1" fmla="val 4555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F312584-091B-48FD-95E0-DEB7E7325719}"/>
              </a:ext>
            </a:extLst>
          </p:cNvPr>
          <p:cNvGrpSpPr/>
          <p:nvPr/>
        </p:nvGrpSpPr>
        <p:grpSpPr>
          <a:xfrm>
            <a:off x="5621007" y="1448343"/>
            <a:ext cx="2357531" cy="1280264"/>
            <a:chOff x="1853711" y="1533363"/>
            <a:chExt cx="2357531" cy="128026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89FC8EB-D46F-4B37-B72E-FCD9DA038FBD}"/>
                </a:ext>
              </a:extLst>
            </p:cNvPr>
            <p:cNvSpPr txBox="1"/>
            <p:nvPr/>
          </p:nvSpPr>
          <p:spPr>
            <a:xfrm>
              <a:off x="2027450" y="1533363"/>
              <a:ext cx="2085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7C95EEFF-91D8-471B-B8DE-18F1044AFFE2}"/>
                </a:ext>
              </a:extLst>
            </p:cNvPr>
            <p:cNvSpPr txBox="1"/>
            <p:nvPr/>
          </p:nvSpPr>
          <p:spPr>
            <a:xfrm>
              <a:off x="1989460" y="1997451"/>
              <a:ext cx="222178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BB5EAE0-D6D2-4A3C-955B-F3B93EAA85C8}"/>
                </a:ext>
              </a:extLst>
            </p:cNvPr>
            <p:cNvCxnSpPr>
              <a:cxnSpLocks/>
            </p:cNvCxnSpPr>
            <p:nvPr/>
          </p:nvCxnSpPr>
          <p:spPr>
            <a:xfrm>
              <a:off x="1853711" y="1641330"/>
              <a:ext cx="0" cy="11722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Rectangle 90">
            <a:extLst>
              <a:ext uri="{FF2B5EF4-FFF2-40B4-BE49-F238E27FC236}">
                <a16:creationId xmlns:a16="http://schemas.microsoft.com/office/drawing/2014/main" id="{E89AD3D8-DCF9-4BFD-BEA4-EB1F02EA78C0}"/>
              </a:ext>
            </a:extLst>
          </p:cNvPr>
          <p:cNvSpPr/>
          <p:nvPr/>
        </p:nvSpPr>
        <p:spPr>
          <a:xfrm>
            <a:off x="8221173" y="1480579"/>
            <a:ext cx="1323090" cy="131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reeform 6">
            <a:extLst>
              <a:ext uri="{FF2B5EF4-FFF2-40B4-BE49-F238E27FC236}">
                <a16:creationId xmlns:a16="http://schemas.microsoft.com/office/drawing/2014/main" id="{83EE77CA-03C9-4B2F-9F56-DE6F5C46DEEE}"/>
              </a:ext>
            </a:extLst>
          </p:cNvPr>
          <p:cNvSpPr>
            <a:spLocks/>
          </p:cNvSpPr>
          <p:nvPr/>
        </p:nvSpPr>
        <p:spPr bwMode="auto">
          <a:xfrm>
            <a:off x="8121419" y="1295400"/>
            <a:ext cx="3770330" cy="1620868"/>
          </a:xfrm>
          <a:prstGeom prst="frame">
            <a:avLst>
              <a:gd name="adj1" fmla="val 4555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B5026F4D-0E36-4FE3-9682-74961104F2EC}"/>
              </a:ext>
            </a:extLst>
          </p:cNvPr>
          <p:cNvGrpSpPr/>
          <p:nvPr/>
        </p:nvGrpSpPr>
        <p:grpSpPr>
          <a:xfrm>
            <a:off x="9551426" y="1446607"/>
            <a:ext cx="2361222" cy="1280264"/>
            <a:chOff x="1853711" y="1533363"/>
            <a:chExt cx="2361222" cy="128026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F6C07E1-AAAD-4851-AE2A-E2D5B24977BA}"/>
                </a:ext>
              </a:extLst>
            </p:cNvPr>
            <p:cNvSpPr txBox="1"/>
            <p:nvPr/>
          </p:nvSpPr>
          <p:spPr>
            <a:xfrm>
              <a:off x="2027450" y="1533363"/>
              <a:ext cx="2085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9DB80FC-30CA-4488-AAB6-3813AF3665C8}"/>
                </a:ext>
              </a:extLst>
            </p:cNvPr>
            <p:cNvSpPr txBox="1"/>
            <p:nvPr/>
          </p:nvSpPr>
          <p:spPr>
            <a:xfrm>
              <a:off x="1992475" y="2009980"/>
              <a:ext cx="222245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71C3647-0784-4043-AD64-A42812F4D2EE}"/>
                </a:ext>
              </a:extLst>
            </p:cNvPr>
            <p:cNvCxnSpPr>
              <a:cxnSpLocks/>
            </p:cNvCxnSpPr>
            <p:nvPr/>
          </p:nvCxnSpPr>
          <p:spPr>
            <a:xfrm>
              <a:off x="1853711" y="1641330"/>
              <a:ext cx="0" cy="11722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FA5E79C2-7641-4CC6-A4C7-D7C3332E3519}"/>
              </a:ext>
            </a:extLst>
          </p:cNvPr>
          <p:cNvSpPr/>
          <p:nvPr/>
        </p:nvSpPr>
        <p:spPr>
          <a:xfrm>
            <a:off x="320245" y="3355417"/>
            <a:ext cx="1323090" cy="131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Freeform 6">
            <a:extLst>
              <a:ext uri="{FF2B5EF4-FFF2-40B4-BE49-F238E27FC236}">
                <a16:creationId xmlns:a16="http://schemas.microsoft.com/office/drawing/2014/main" id="{80A925AA-1BEB-4F4E-8EC6-F3DDCA536F04}"/>
              </a:ext>
            </a:extLst>
          </p:cNvPr>
          <p:cNvSpPr>
            <a:spLocks/>
          </p:cNvSpPr>
          <p:nvPr/>
        </p:nvSpPr>
        <p:spPr bwMode="auto">
          <a:xfrm>
            <a:off x="220491" y="3170238"/>
            <a:ext cx="3770330" cy="1620868"/>
          </a:xfrm>
          <a:prstGeom prst="frame">
            <a:avLst>
              <a:gd name="adj1" fmla="val 4555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9516B93-D31D-4A74-8A4D-CB5401CC86AE}"/>
              </a:ext>
            </a:extLst>
          </p:cNvPr>
          <p:cNvGrpSpPr/>
          <p:nvPr/>
        </p:nvGrpSpPr>
        <p:grpSpPr>
          <a:xfrm>
            <a:off x="1650498" y="3321445"/>
            <a:ext cx="2347486" cy="1280264"/>
            <a:chOff x="1853711" y="1533363"/>
            <a:chExt cx="2347486" cy="1280264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4FBC09F-ACF3-4239-A96F-E5EEE4EB6E3C}"/>
                </a:ext>
              </a:extLst>
            </p:cNvPr>
            <p:cNvSpPr txBox="1"/>
            <p:nvPr/>
          </p:nvSpPr>
          <p:spPr>
            <a:xfrm>
              <a:off x="2027450" y="1533363"/>
              <a:ext cx="2085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BDC4A78B-B46B-43FA-860D-9851D94715E8}"/>
                </a:ext>
              </a:extLst>
            </p:cNvPr>
            <p:cNvSpPr txBox="1"/>
            <p:nvPr/>
          </p:nvSpPr>
          <p:spPr>
            <a:xfrm>
              <a:off x="1986696" y="1977692"/>
              <a:ext cx="22145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AD4A20B-B233-4CA7-9B49-6F13809EF66F}"/>
                </a:ext>
              </a:extLst>
            </p:cNvPr>
            <p:cNvCxnSpPr>
              <a:cxnSpLocks/>
            </p:cNvCxnSpPr>
            <p:nvPr/>
          </p:nvCxnSpPr>
          <p:spPr>
            <a:xfrm>
              <a:off x="1853711" y="1641330"/>
              <a:ext cx="0" cy="11722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73BAF2C-4769-4438-8181-2B1F80F3D6EB}"/>
              </a:ext>
            </a:extLst>
          </p:cNvPr>
          <p:cNvSpPr/>
          <p:nvPr/>
        </p:nvSpPr>
        <p:spPr>
          <a:xfrm>
            <a:off x="4282645" y="3353681"/>
            <a:ext cx="1323090" cy="131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AA7B8AD7-A713-43D7-A933-8060275449F2}"/>
              </a:ext>
            </a:extLst>
          </p:cNvPr>
          <p:cNvSpPr>
            <a:spLocks/>
          </p:cNvSpPr>
          <p:nvPr/>
        </p:nvSpPr>
        <p:spPr bwMode="auto">
          <a:xfrm>
            <a:off x="4182891" y="3168502"/>
            <a:ext cx="3770330" cy="1620868"/>
          </a:xfrm>
          <a:prstGeom prst="frame">
            <a:avLst>
              <a:gd name="adj1" fmla="val 4555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476A1AC-CF25-49EE-B187-E731C7AAFB7C}"/>
              </a:ext>
            </a:extLst>
          </p:cNvPr>
          <p:cNvGrpSpPr/>
          <p:nvPr/>
        </p:nvGrpSpPr>
        <p:grpSpPr>
          <a:xfrm>
            <a:off x="5612898" y="3319709"/>
            <a:ext cx="2348432" cy="1280264"/>
            <a:chOff x="1853711" y="1533363"/>
            <a:chExt cx="2348432" cy="1280264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4482F62-7B6C-4041-9664-78751142A1CA}"/>
                </a:ext>
              </a:extLst>
            </p:cNvPr>
            <p:cNvSpPr txBox="1"/>
            <p:nvPr/>
          </p:nvSpPr>
          <p:spPr>
            <a:xfrm>
              <a:off x="2027450" y="1533363"/>
              <a:ext cx="2085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AFC218C-A7CA-4999-B591-62AA55B922A9}"/>
                </a:ext>
              </a:extLst>
            </p:cNvPr>
            <p:cNvSpPr txBox="1"/>
            <p:nvPr/>
          </p:nvSpPr>
          <p:spPr>
            <a:xfrm>
              <a:off x="2023728" y="1979428"/>
              <a:ext cx="21784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320A3A9-6ECE-4273-B4C6-DBDF27738BB6}"/>
                </a:ext>
              </a:extLst>
            </p:cNvPr>
            <p:cNvCxnSpPr>
              <a:cxnSpLocks/>
            </p:cNvCxnSpPr>
            <p:nvPr/>
          </p:nvCxnSpPr>
          <p:spPr>
            <a:xfrm>
              <a:off x="1853711" y="1641330"/>
              <a:ext cx="0" cy="11722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603CB77-7A8A-4E9E-B5CB-E42E6014870F}"/>
              </a:ext>
            </a:extLst>
          </p:cNvPr>
          <p:cNvSpPr/>
          <p:nvPr/>
        </p:nvSpPr>
        <p:spPr>
          <a:xfrm>
            <a:off x="8213064" y="3351945"/>
            <a:ext cx="1323090" cy="131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Freeform 6">
            <a:extLst>
              <a:ext uri="{FF2B5EF4-FFF2-40B4-BE49-F238E27FC236}">
                <a16:creationId xmlns:a16="http://schemas.microsoft.com/office/drawing/2014/main" id="{F8E72F9B-7F54-4D18-A37F-96D855D499A0}"/>
              </a:ext>
            </a:extLst>
          </p:cNvPr>
          <p:cNvSpPr>
            <a:spLocks/>
          </p:cNvSpPr>
          <p:nvPr/>
        </p:nvSpPr>
        <p:spPr bwMode="auto">
          <a:xfrm>
            <a:off x="8113310" y="3166766"/>
            <a:ext cx="3770330" cy="1620868"/>
          </a:xfrm>
          <a:prstGeom prst="frame">
            <a:avLst>
              <a:gd name="adj1" fmla="val 4555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9E189EA4-F3AF-4E17-A642-D816F9E856B5}"/>
              </a:ext>
            </a:extLst>
          </p:cNvPr>
          <p:cNvGrpSpPr/>
          <p:nvPr/>
        </p:nvGrpSpPr>
        <p:grpSpPr>
          <a:xfrm>
            <a:off x="9543317" y="3317973"/>
            <a:ext cx="2347486" cy="1280264"/>
            <a:chOff x="1853711" y="1533363"/>
            <a:chExt cx="2347486" cy="1280264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2594702A-61C6-4BCA-8B23-21C8C2918CC3}"/>
                </a:ext>
              </a:extLst>
            </p:cNvPr>
            <p:cNvSpPr txBox="1"/>
            <p:nvPr/>
          </p:nvSpPr>
          <p:spPr>
            <a:xfrm>
              <a:off x="2027450" y="1533363"/>
              <a:ext cx="2085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D12CC2A-F9CF-4EDD-93E5-90125B4613E8}"/>
                </a:ext>
              </a:extLst>
            </p:cNvPr>
            <p:cNvSpPr txBox="1"/>
            <p:nvPr/>
          </p:nvSpPr>
          <p:spPr>
            <a:xfrm>
              <a:off x="2015618" y="1987240"/>
              <a:ext cx="21855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F645EC0C-F9D6-4E9F-A6C0-C5575DF4EC04}"/>
                </a:ext>
              </a:extLst>
            </p:cNvPr>
            <p:cNvCxnSpPr>
              <a:cxnSpLocks/>
            </p:cNvCxnSpPr>
            <p:nvPr/>
          </p:nvCxnSpPr>
          <p:spPr>
            <a:xfrm>
              <a:off x="1853711" y="1641330"/>
              <a:ext cx="0" cy="11722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0541F3-E91D-4273-A28D-E1BFBDD35E34}"/>
              </a:ext>
            </a:extLst>
          </p:cNvPr>
          <p:cNvSpPr/>
          <p:nvPr/>
        </p:nvSpPr>
        <p:spPr>
          <a:xfrm>
            <a:off x="304796" y="5273383"/>
            <a:ext cx="1323090" cy="131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Freeform 6">
            <a:extLst>
              <a:ext uri="{FF2B5EF4-FFF2-40B4-BE49-F238E27FC236}">
                <a16:creationId xmlns:a16="http://schemas.microsoft.com/office/drawing/2014/main" id="{EBB0AB3F-27DB-4E4F-B810-FCE32B93E047}"/>
              </a:ext>
            </a:extLst>
          </p:cNvPr>
          <p:cNvSpPr>
            <a:spLocks/>
          </p:cNvSpPr>
          <p:nvPr/>
        </p:nvSpPr>
        <p:spPr bwMode="auto">
          <a:xfrm>
            <a:off x="205042" y="5088204"/>
            <a:ext cx="3770330" cy="1620868"/>
          </a:xfrm>
          <a:prstGeom prst="frame">
            <a:avLst>
              <a:gd name="adj1" fmla="val 4555"/>
            </a:avLst>
          </a:prstGeom>
          <a:ln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836F2B6-28B5-44EE-8983-3B1F801755B9}"/>
              </a:ext>
            </a:extLst>
          </p:cNvPr>
          <p:cNvGrpSpPr/>
          <p:nvPr/>
        </p:nvGrpSpPr>
        <p:grpSpPr>
          <a:xfrm>
            <a:off x="1635049" y="5239411"/>
            <a:ext cx="2348432" cy="1280264"/>
            <a:chOff x="1853711" y="1533363"/>
            <a:chExt cx="2348432" cy="1280264"/>
          </a:xfrm>
        </p:grpSpPr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9DF2F654-F89C-4667-A184-1CC62025221C}"/>
                </a:ext>
              </a:extLst>
            </p:cNvPr>
            <p:cNvSpPr txBox="1"/>
            <p:nvPr/>
          </p:nvSpPr>
          <p:spPr>
            <a:xfrm>
              <a:off x="2027450" y="1533363"/>
              <a:ext cx="2085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24B8CD2-652E-428C-81D6-BEFB7FDE2411}"/>
                </a:ext>
              </a:extLst>
            </p:cNvPr>
            <p:cNvSpPr txBox="1"/>
            <p:nvPr/>
          </p:nvSpPr>
          <p:spPr>
            <a:xfrm>
              <a:off x="2040122" y="1991556"/>
              <a:ext cx="21620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9D3CBCA4-D015-4381-90B7-9E8291425E2F}"/>
                </a:ext>
              </a:extLst>
            </p:cNvPr>
            <p:cNvCxnSpPr>
              <a:cxnSpLocks/>
            </p:cNvCxnSpPr>
            <p:nvPr/>
          </p:nvCxnSpPr>
          <p:spPr>
            <a:xfrm>
              <a:off x="1853711" y="1641330"/>
              <a:ext cx="0" cy="11722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6DBB6AC-F906-4BB8-A7B4-7A8B5D7D95E3}"/>
              </a:ext>
            </a:extLst>
          </p:cNvPr>
          <p:cNvSpPr/>
          <p:nvPr/>
        </p:nvSpPr>
        <p:spPr>
          <a:xfrm>
            <a:off x="4267196" y="5271647"/>
            <a:ext cx="1323090" cy="131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Freeform 6">
            <a:extLst>
              <a:ext uri="{FF2B5EF4-FFF2-40B4-BE49-F238E27FC236}">
                <a16:creationId xmlns:a16="http://schemas.microsoft.com/office/drawing/2014/main" id="{A25EA929-329A-4369-9172-BF49BC12BE9D}"/>
              </a:ext>
            </a:extLst>
          </p:cNvPr>
          <p:cNvSpPr>
            <a:spLocks/>
          </p:cNvSpPr>
          <p:nvPr/>
        </p:nvSpPr>
        <p:spPr bwMode="auto">
          <a:xfrm>
            <a:off x="4167442" y="5086468"/>
            <a:ext cx="3770330" cy="1620868"/>
          </a:xfrm>
          <a:prstGeom prst="frame">
            <a:avLst>
              <a:gd name="adj1" fmla="val 4555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307EA2B-B21A-4F51-B82C-F7072EE0143E}"/>
              </a:ext>
            </a:extLst>
          </p:cNvPr>
          <p:cNvGrpSpPr/>
          <p:nvPr/>
        </p:nvGrpSpPr>
        <p:grpSpPr>
          <a:xfrm>
            <a:off x="5597449" y="5237675"/>
            <a:ext cx="2348432" cy="1280264"/>
            <a:chOff x="1853711" y="1533363"/>
            <a:chExt cx="2348432" cy="1280264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37A3325-9D1B-4853-BBA6-2BB594578997}"/>
                </a:ext>
              </a:extLst>
            </p:cNvPr>
            <p:cNvSpPr txBox="1"/>
            <p:nvPr/>
          </p:nvSpPr>
          <p:spPr>
            <a:xfrm>
              <a:off x="2027450" y="1533363"/>
              <a:ext cx="2085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69674733-F740-4DFE-91B1-843E4F515F07}"/>
                </a:ext>
              </a:extLst>
            </p:cNvPr>
            <p:cNvSpPr txBox="1"/>
            <p:nvPr/>
          </p:nvSpPr>
          <p:spPr>
            <a:xfrm>
              <a:off x="1995751" y="1993292"/>
              <a:ext cx="22063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5AE0929E-4794-445C-AA10-1F2875376426}"/>
                </a:ext>
              </a:extLst>
            </p:cNvPr>
            <p:cNvCxnSpPr>
              <a:cxnSpLocks/>
            </p:cNvCxnSpPr>
            <p:nvPr/>
          </p:nvCxnSpPr>
          <p:spPr>
            <a:xfrm>
              <a:off x="1853711" y="1641330"/>
              <a:ext cx="0" cy="11722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Rectangle 126">
            <a:extLst>
              <a:ext uri="{FF2B5EF4-FFF2-40B4-BE49-F238E27FC236}">
                <a16:creationId xmlns:a16="http://schemas.microsoft.com/office/drawing/2014/main" id="{6D1D8500-CD5D-47AF-87FB-F3C690FB0DD8}"/>
              </a:ext>
            </a:extLst>
          </p:cNvPr>
          <p:cNvSpPr/>
          <p:nvPr/>
        </p:nvSpPr>
        <p:spPr>
          <a:xfrm>
            <a:off x="8197615" y="5269911"/>
            <a:ext cx="1323090" cy="13172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Freeform 6">
            <a:extLst>
              <a:ext uri="{FF2B5EF4-FFF2-40B4-BE49-F238E27FC236}">
                <a16:creationId xmlns:a16="http://schemas.microsoft.com/office/drawing/2014/main" id="{E81C473B-8949-46D4-B6F4-287B3A3CF850}"/>
              </a:ext>
            </a:extLst>
          </p:cNvPr>
          <p:cNvSpPr>
            <a:spLocks/>
          </p:cNvSpPr>
          <p:nvPr/>
        </p:nvSpPr>
        <p:spPr bwMode="auto">
          <a:xfrm>
            <a:off x="8097861" y="5084732"/>
            <a:ext cx="3770330" cy="1620868"/>
          </a:xfrm>
          <a:prstGeom prst="frame">
            <a:avLst>
              <a:gd name="adj1" fmla="val 4555"/>
            </a:avLst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8347127-C0BB-4699-9DAE-8941AD9863F1}"/>
              </a:ext>
            </a:extLst>
          </p:cNvPr>
          <p:cNvGrpSpPr/>
          <p:nvPr/>
        </p:nvGrpSpPr>
        <p:grpSpPr>
          <a:xfrm>
            <a:off x="9527868" y="5235939"/>
            <a:ext cx="2347486" cy="1280264"/>
            <a:chOff x="1853711" y="1533363"/>
            <a:chExt cx="2347486" cy="1280264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E261C120-B742-4E9A-A0B4-191B7EA35305}"/>
                </a:ext>
              </a:extLst>
            </p:cNvPr>
            <p:cNvSpPr txBox="1"/>
            <p:nvPr/>
          </p:nvSpPr>
          <p:spPr>
            <a:xfrm>
              <a:off x="2027450" y="1533363"/>
              <a:ext cx="20858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Name of Person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F97FF3-BD62-4F7E-8D68-AA85CEF52FCF}"/>
                </a:ext>
              </a:extLst>
            </p:cNvPr>
            <p:cNvSpPr txBox="1"/>
            <p:nvPr/>
          </p:nvSpPr>
          <p:spPr>
            <a:xfrm>
              <a:off x="2004201" y="1995028"/>
              <a:ext cx="21969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+mj-lt"/>
                </a:rPr>
                <a:t>Additional details about the person</a:t>
              </a:r>
            </a:p>
          </p:txBody>
        </p: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0847DC6-5CD1-4A25-A201-ACE9FC2FE4EC}"/>
                </a:ext>
              </a:extLst>
            </p:cNvPr>
            <p:cNvCxnSpPr>
              <a:cxnSpLocks/>
            </p:cNvCxnSpPr>
            <p:nvPr/>
          </p:nvCxnSpPr>
          <p:spPr>
            <a:xfrm>
              <a:off x="1853711" y="1641330"/>
              <a:ext cx="0" cy="11722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861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7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030" grpId="0" animBg="1"/>
      <p:bldP spid="85" grpId="0" animBg="1"/>
      <p:bldP spid="86" grpId="0" animBg="1"/>
      <p:bldP spid="91" grpId="0" animBg="1"/>
      <p:bldP spid="92" grpId="0" animBg="1"/>
      <p:bldP spid="97" grpId="0" animBg="1"/>
      <p:bldP spid="98" grpId="0" animBg="1"/>
      <p:bldP spid="103" grpId="0" animBg="1"/>
      <p:bldP spid="104" grpId="0" animBg="1"/>
      <p:bldP spid="109" grpId="0" animBg="1"/>
      <p:bldP spid="110" grpId="0" animBg="1"/>
      <p:bldP spid="115" grpId="0" animBg="1"/>
      <p:bldP spid="116" grpId="0" animBg="1"/>
      <p:bldP spid="121" grpId="0" animBg="1"/>
      <p:bldP spid="122" grpId="0" animBg="1"/>
      <p:bldP spid="127" grpId="0" animBg="1"/>
      <p:bldP spid="1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38813" y="2131696"/>
            <a:ext cx="714375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69137" y="2562225"/>
            <a:ext cx="7143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1700" y="2562225"/>
            <a:ext cx="7143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5068886" y="2740026"/>
            <a:ext cx="2357438" cy="71437"/>
          </a:xfrm>
          <a:prstGeom prst="rect">
            <a:avLst/>
          </a:prstGeom>
          <a:gradFill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w Cen MT Condensed Extra Bold" panose="020B0803020202020204" pitchFamily="34" charset="0"/>
            </a:endParaRP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4140199" y="3311525"/>
            <a:ext cx="1789112" cy="787400"/>
            <a:chOff x="1643042" y="2500306"/>
            <a:chExt cx="1789313" cy="787298"/>
          </a:xfrm>
        </p:grpSpPr>
        <p:sp>
          <p:nvSpPr>
            <p:cNvPr id="9" name="Rectangle 8"/>
            <p:cNvSpPr/>
            <p:nvPr/>
          </p:nvSpPr>
          <p:spPr>
            <a:xfrm>
              <a:off x="1643042" y="2500306"/>
              <a:ext cx="1789313" cy="78729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52591" y="2547925"/>
              <a:ext cx="1570214" cy="692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Next level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6497637" y="3309937"/>
            <a:ext cx="1789113" cy="787400"/>
            <a:chOff x="1643042" y="2500306"/>
            <a:chExt cx="1789313" cy="787298"/>
          </a:xfrm>
        </p:grpSpPr>
        <p:sp>
          <p:nvSpPr>
            <p:cNvPr id="12" name="Rectangle 11"/>
            <p:cNvSpPr/>
            <p:nvPr/>
          </p:nvSpPr>
          <p:spPr>
            <a:xfrm>
              <a:off x="1643042" y="2500306"/>
              <a:ext cx="1789313" cy="787298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2592" y="2547925"/>
              <a:ext cx="1570213" cy="692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Next level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3783011" y="4454526"/>
            <a:ext cx="5646738" cy="73025"/>
          </a:xfrm>
          <a:prstGeom prst="rect">
            <a:avLst/>
          </a:prstGeom>
          <a:gradFill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Tw Cen MT Condensed Extra Bold" panose="020B0803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97262" y="4276725"/>
            <a:ext cx="714375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Group 18"/>
          <p:cNvGrpSpPr>
            <a:grpSpLocks/>
          </p:cNvGrpSpPr>
          <p:nvPr/>
        </p:nvGrpSpPr>
        <p:grpSpPr bwMode="auto">
          <a:xfrm>
            <a:off x="2925762" y="5024437"/>
            <a:ext cx="1789113" cy="787400"/>
            <a:chOff x="1643042" y="2500306"/>
            <a:chExt cx="1789313" cy="787298"/>
          </a:xfrm>
        </p:grpSpPr>
        <p:sp>
          <p:nvSpPr>
            <p:cNvPr id="20" name="Rectangle 19"/>
            <p:cNvSpPr/>
            <p:nvPr/>
          </p:nvSpPr>
          <p:spPr>
            <a:xfrm>
              <a:off x="1643042" y="2500306"/>
              <a:ext cx="1789313" cy="787298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52592" y="2547925"/>
              <a:ext cx="1570213" cy="692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Next level</a:t>
              </a:r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83325" y="4276725"/>
            <a:ext cx="7143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5711824" y="5026025"/>
            <a:ext cx="1789112" cy="787400"/>
            <a:chOff x="1643042" y="2500306"/>
            <a:chExt cx="1789313" cy="787298"/>
          </a:xfrm>
        </p:grpSpPr>
        <p:sp>
          <p:nvSpPr>
            <p:cNvPr id="24" name="Rectangle 23"/>
            <p:cNvSpPr/>
            <p:nvPr/>
          </p:nvSpPr>
          <p:spPr>
            <a:xfrm>
              <a:off x="1643042" y="2500306"/>
              <a:ext cx="1789313" cy="787298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52591" y="2547925"/>
              <a:ext cx="1570214" cy="692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Next level</a:t>
              </a:r>
            </a:p>
          </p:txBody>
        </p:sp>
      </p:grp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9387" y="4262438"/>
            <a:ext cx="714375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26"/>
          <p:cNvGrpSpPr>
            <a:grpSpLocks/>
          </p:cNvGrpSpPr>
          <p:nvPr/>
        </p:nvGrpSpPr>
        <p:grpSpPr bwMode="auto">
          <a:xfrm>
            <a:off x="8497887" y="5010150"/>
            <a:ext cx="1789113" cy="787400"/>
            <a:chOff x="1643042" y="2500306"/>
            <a:chExt cx="1789313" cy="787298"/>
          </a:xfrm>
        </p:grpSpPr>
        <p:sp>
          <p:nvSpPr>
            <p:cNvPr id="28" name="Rectangle 27"/>
            <p:cNvSpPr/>
            <p:nvPr/>
          </p:nvSpPr>
          <p:spPr>
            <a:xfrm>
              <a:off x="1643042" y="2500306"/>
              <a:ext cx="1789313" cy="787298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52592" y="2547925"/>
              <a:ext cx="1570213" cy="692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Next level</a:t>
              </a:r>
            </a:p>
          </p:txBody>
        </p:sp>
      </p:grpSp>
      <p:grpSp>
        <p:nvGrpSpPr>
          <p:cNvPr id="11" name="Group 29"/>
          <p:cNvGrpSpPr>
            <a:grpSpLocks/>
          </p:cNvGrpSpPr>
          <p:nvPr/>
        </p:nvGrpSpPr>
        <p:grpSpPr bwMode="auto">
          <a:xfrm>
            <a:off x="4595813" y="1430179"/>
            <a:ext cx="3000375" cy="787400"/>
            <a:chOff x="1643042" y="2500306"/>
            <a:chExt cx="1789313" cy="787298"/>
          </a:xfrm>
        </p:grpSpPr>
        <p:sp>
          <p:nvSpPr>
            <p:cNvPr id="31" name="Rectangle 30"/>
            <p:cNvSpPr/>
            <p:nvPr/>
          </p:nvSpPr>
          <p:spPr>
            <a:xfrm>
              <a:off x="1643042" y="2500306"/>
              <a:ext cx="1789313" cy="78729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52862" y="2547925"/>
              <a:ext cx="1569672" cy="692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0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The Head of Business</a:t>
              </a:r>
            </a:p>
          </p:txBody>
        </p:sp>
      </p:grp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72312" y="3884612"/>
            <a:ext cx="714375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49312"/>
          </a:xfrm>
        </p:spPr>
        <p:txBody>
          <a:bodyPr/>
          <a:lstStyle/>
          <a:p>
            <a:r>
              <a:rPr lang="en-US" dirty="0"/>
              <a:t>Organization Chart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35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hierarchy chart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818840" y="1676400"/>
            <a:ext cx="2537182" cy="961053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303121" y="3060314"/>
            <a:ext cx="2537182" cy="96105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434874" y="3060316"/>
            <a:ext cx="2537182" cy="96105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331770" y="4444233"/>
            <a:ext cx="1756989" cy="9610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288096" y="4444233"/>
            <a:ext cx="1756989" cy="9610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4244422" y="4444233"/>
            <a:ext cx="1756989" cy="961053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6200748" y="4444233"/>
            <a:ext cx="1756989" cy="96105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8157074" y="4444233"/>
            <a:ext cx="1756989" cy="96105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Designation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0113401" y="4444233"/>
            <a:ext cx="1756989" cy="961053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Name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</a:rPr>
              <a:t>Designation</a:t>
            </a:r>
          </a:p>
        </p:txBody>
      </p:sp>
      <p:cxnSp>
        <p:nvCxnSpPr>
          <p:cNvPr id="49" name="Elbow Connector 48"/>
          <p:cNvCxnSpPr>
            <a:cxnSpLocks/>
            <a:stCxn id="42" idx="0"/>
            <a:endCxn id="40" idx="2"/>
          </p:cNvCxnSpPr>
          <p:nvPr/>
        </p:nvCxnSpPr>
        <p:spPr>
          <a:xfrm rot="5400000" flipH="1" flipV="1">
            <a:off x="2179555" y="3052077"/>
            <a:ext cx="422866" cy="2361447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cxnSpLocks/>
            <a:stCxn id="43" idx="0"/>
            <a:endCxn id="40" idx="2"/>
          </p:cNvCxnSpPr>
          <p:nvPr/>
        </p:nvCxnSpPr>
        <p:spPr>
          <a:xfrm rot="5400000" flipH="1" flipV="1">
            <a:off x="3157718" y="4030240"/>
            <a:ext cx="422866" cy="405121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cxnSpLocks/>
            <a:stCxn id="44" idx="0"/>
            <a:endCxn id="40" idx="2"/>
          </p:cNvCxnSpPr>
          <p:nvPr/>
        </p:nvCxnSpPr>
        <p:spPr>
          <a:xfrm rot="16200000" flipV="1">
            <a:off x="4135882" y="3457197"/>
            <a:ext cx="422866" cy="1551205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cxnSpLocks/>
            <a:stCxn id="45" idx="0"/>
            <a:endCxn id="41" idx="2"/>
          </p:cNvCxnSpPr>
          <p:nvPr/>
        </p:nvCxnSpPr>
        <p:spPr>
          <a:xfrm rot="5400000" flipH="1" flipV="1">
            <a:off x="7679922" y="3420690"/>
            <a:ext cx="422864" cy="1624222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cxnSpLocks/>
            <a:stCxn id="46" idx="0"/>
            <a:endCxn id="41" idx="2"/>
          </p:cNvCxnSpPr>
          <p:nvPr/>
        </p:nvCxnSpPr>
        <p:spPr>
          <a:xfrm rot="16200000" flipV="1">
            <a:off x="8658085" y="4066749"/>
            <a:ext cx="422864" cy="332104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cxnSpLocks/>
            <a:stCxn id="47" idx="0"/>
            <a:endCxn id="41" idx="2"/>
          </p:cNvCxnSpPr>
          <p:nvPr/>
        </p:nvCxnSpPr>
        <p:spPr>
          <a:xfrm rot="16200000" flipV="1">
            <a:off x="9636249" y="3088585"/>
            <a:ext cx="422864" cy="2288431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40" idx="0"/>
            <a:endCxn id="39" idx="2"/>
          </p:cNvCxnSpPr>
          <p:nvPr/>
        </p:nvCxnSpPr>
        <p:spPr>
          <a:xfrm rot="5400000" flipH="1" flipV="1">
            <a:off x="4618141" y="1591025"/>
            <a:ext cx="422861" cy="2515719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1" idx="0"/>
            <a:endCxn id="39" idx="2"/>
          </p:cNvCxnSpPr>
          <p:nvPr/>
        </p:nvCxnSpPr>
        <p:spPr>
          <a:xfrm rot="16200000" flipV="1">
            <a:off x="7184017" y="1540868"/>
            <a:ext cx="422863" cy="2616034"/>
          </a:xfrm>
          <a:prstGeom prst="bentConnector3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31656" y="5665658"/>
            <a:ext cx="3647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 with your own text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031832" y="5665660"/>
            <a:ext cx="36470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219270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65" grpId="0"/>
      <p:bldP spid="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hierarchy chart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005863" y="1520706"/>
            <a:ext cx="2537182" cy="620819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167676" y="2393780"/>
            <a:ext cx="2537182" cy="5210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 extrusionH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7097841" y="2434707"/>
            <a:ext cx="2537182" cy="521084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 extrusionH="152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cxnSp>
        <p:nvCxnSpPr>
          <p:cNvPr id="61" name="Elbow Connector 60"/>
          <p:cNvCxnSpPr>
            <a:cxnSpLocks/>
          </p:cNvCxnSpPr>
          <p:nvPr/>
        </p:nvCxnSpPr>
        <p:spPr>
          <a:xfrm rot="5400000" flipH="1" flipV="1">
            <a:off x="4729233" y="893179"/>
            <a:ext cx="252255" cy="283818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>
            <a:stCxn id="41" idx="0"/>
            <a:endCxn id="39" idx="2"/>
          </p:cNvCxnSpPr>
          <p:nvPr/>
        </p:nvCxnSpPr>
        <p:spPr>
          <a:xfrm rot="16200000" flipV="1">
            <a:off x="7173852" y="1242127"/>
            <a:ext cx="293182" cy="2091978"/>
          </a:xfrm>
          <a:prstGeom prst="bentConnector3">
            <a:avLst>
              <a:gd name="adj1" fmla="val 43569"/>
            </a:avLst>
          </a:prstGeom>
          <a:ln w="28575">
            <a:solidFill>
              <a:schemeClr val="tx1">
                <a:lumMod val="65000"/>
                <a:lumOff val="35000"/>
              </a:schemeClr>
            </a:solidFill>
          </a:ln>
          <a:scene3d>
            <a:camera prst="orthographicFront"/>
            <a:lightRig rig="threePt" dir="t"/>
          </a:scene3d>
          <a:sp3d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AEF6C5-703B-4B32-9D25-24726131AF4C}"/>
              </a:ext>
            </a:extLst>
          </p:cNvPr>
          <p:cNvGrpSpPr/>
          <p:nvPr/>
        </p:nvGrpSpPr>
        <p:grpSpPr>
          <a:xfrm>
            <a:off x="1213397" y="2914864"/>
            <a:ext cx="4461325" cy="3753725"/>
            <a:chOff x="1213397" y="2914864"/>
            <a:chExt cx="4461325" cy="3753725"/>
          </a:xfrm>
        </p:grpSpPr>
        <p:sp>
          <p:nvSpPr>
            <p:cNvPr id="3" name="Rounded Rectangle 2"/>
            <p:cNvSpPr/>
            <p:nvPr/>
          </p:nvSpPr>
          <p:spPr>
            <a:xfrm>
              <a:off x="1213397" y="3227773"/>
              <a:ext cx="4461325" cy="3440816"/>
            </a:xfrm>
            <a:prstGeom prst="roundRect">
              <a:avLst>
                <a:gd name="adj" fmla="val 5780"/>
              </a:avLst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1436911" y="3355244"/>
              <a:ext cx="151440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44" name="Rounded Rectangle 43"/>
            <p:cNvSpPr/>
            <p:nvPr/>
          </p:nvSpPr>
          <p:spPr>
            <a:xfrm>
              <a:off x="3869035" y="3349430"/>
              <a:ext cx="159349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436911" y="3988968"/>
              <a:ext cx="151440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436911" y="4622692"/>
              <a:ext cx="151440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1436911" y="5256416"/>
              <a:ext cx="151440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1436911" y="5890142"/>
              <a:ext cx="151440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3869035" y="3983154"/>
              <a:ext cx="159349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869035" y="4616878"/>
              <a:ext cx="159349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3869035" y="5250602"/>
              <a:ext cx="159349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869035" y="5884328"/>
              <a:ext cx="1593495" cy="451138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70B18AD4-0B84-4946-A3E3-44CFD0B33B96}"/>
                </a:ext>
              </a:extLst>
            </p:cNvPr>
            <p:cNvCxnSpPr>
              <a:stCxn id="40" idx="2"/>
              <a:endCxn id="3" idx="0"/>
            </p:cNvCxnSpPr>
            <p:nvPr/>
          </p:nvCxnSpPr>
          <p:spPr>
            <a:xfrm>
              <a:off x="3436267" y="2914864"/>
              <a:ext cx="7793" cy="3129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870CC6-B4E1-4B5E-B24C-9B9DD1A5D99A}"/>
              </a:ext>
            </a:extLst>
          </p:cNvPr>
          <p:cNvGrpSpPr/>
          <p:nvPr/>
        </p:nvGrpSpPr>
        <p:grpSpPr>
          <a:xfrm>
            <a:off x="6133324" y="2955791"/>
            <a:ext cx="4461325" cy="3685425"/>
            <a:chOff x="6133324" y="2955791"/>
            <a:chExt cx="4461325" cy="3685425"/>
          </a:xfrm>
        </p:grpSpPr>
        <p:sp>
          <p:nvSpPr>
            <p:cNvPr id="51" name="Rounded Rectangle 50"/>
            <p:cNvSpPr/>
            <p:nvPr/>
          </p:nvSpPr>
          <p:spPr>
            <a:xfrm>
              <a:off x="6133324" y="3200400"/>
              <a:ext cx="4461325" cy="3440816"/>
            </a:xfrm>
            <a:prstGeom prst="roundRect">
              <a:avLst>
                <a:gd name="adj" fmla="val 5780"/>
              </a:avLst>
            </a:prstGeom>
            <a:noFill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6226962" y="3281609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8992063" y="3307666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226962" y="3837133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6226962" y="4392657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226962" y="4948181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6226962" y="5503705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78" name="Rounded Rectangle 77"/>
            <p:cNvSpPr/>
            <p:nvPr/>
          </p:nvSpPr>
          <p:spPr>
            <a:xfrm>
              <a:off x="8992063" y="3863190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79" name="Rounded Rectangle 78"/>
            <p:cNvSpPr/>
            <p:nvPr/>
          </p:nvSpPr>
          <p:spPr>
            <a:xfrm>
              <a:off x="8992063" y="4418714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992063" y="4974238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81" name="Rounded Rectangle 80"/>
            <p:cNvSpPr/>
            <p:nvPr/>
          </p:nvSpPr>
          <p:spPr>
            <a:xfrm>
              <a:off x="8992063" y="5529762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6226962" y="6059229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8992063" y="6085287"/>
              <a:ext cx="1429363" cy="451139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 extrusionH="152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3d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73848081-41E4-4D9A-8462-D9D8C925155D}"/>
                </a:ext>
              </a:extLst>
            </p:cNvPr>
            <p:cNvCxnSpPr>
              <a:cxnSpLocks/>
              <a:stCxn id="41" idx="2"/>
              <a:endCxn id="51" idx="0"/>
            </p:cNvCxnSpPr>
            <p:nvPr/>
          </p:nvCxnSpPr>
          <p:spPr>
            <a:xfrm flipH="1">
              <a:off x="8363987" y="2955791"/>
              <a:ext cx="2445" cy="2446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248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3"/>
          <p:cNvGrpSpPr/>
          <p:nvPr/>
        </p:nvGrpSpPr>
        <p:grpSpPr>
          <a:xfrm>
            <a:off x="2209800" y="1524000"/>
            <a:ext cx="1905000" cy="3810000"/>
            <a:chOff x="762000" y="1447800"/>
            <a:chExt cx="1905000" cy="3810000"/>
          </a:xfrm>
        </p:grpSpPr>
        <p:sp>
          <p:nvSpPr>
            <p:cNvPr id="14" name="Rectangle 13"/>
            <p:cNvSpPr/>
            <p:nvPr/>
          </p:nvSpPr>
          <p:spPr>
            <a:xfrm>
              <a:off x="762000" y="1447800"/>
              <a:ext cx="1905000" cy="3810000"/>
            </a:xfrm>
            <a:prstGeom prst="rect">
              <a:avLst/>
            </a:prstGeom>
            <a:solidFill>
              <a:srgbClr val="9090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8200" y="2895600"/>
              <a:ext cx="1279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Calibri" pitchFamily="34" charset="0"/>
                </a:rPr>
                <a:t>Entry level</a:t>
              </a:r>
            </a:p>
          </p:txBody>
        </p:sp>
      </p:grpSp>
      <p:grpSp>
        <p:nvGrpSpPr>
          <p:cNvPr id="15" name="Group 25"/>
          <p:cNvGrpSpPr/>
          <p:nvPr/>
        </p:nvGrpSpPr>
        <p:grpSpPr>
          <a:xfrm>
            <a:off x="3637882" y="1524000"/>
            <a:ext cx="1924718" cy="3352800"/>
            <a:chOff x="2190082" y="1447800"/>
            <a:chExt cx="1924718" cy="3352800"/>
          </a:xfrm>
        </p:grpSpPr>
        <p:sp>
          <p:nvSpPr>
            <p:cNvPr id="13" name="Rectangle 12"/>
            <p:cNvSpPr/>
            <p:nvPr/>
          </p:nvSpPr>
          <p:spPr>
            <a:xfrm>
              <a:off x="2209800" y="1447800"/>
              <a:ext cx="1905000" cy="3352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90082" y="2286000"/>
              <a:ext cx="14675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itchFamily="34" charset="0"/>
                </a:rPr>
                <a:t>Supervisory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Calibri" pitchFamily="34" charset="0"/>
                </a:rPr>
                <a:t>level</a:t>
              </a:r>
            </a:p>
          </p:txBody>
        </p:sp>
      </p:grpSp>
      <p:grpSp>
        <p:nvGrpSpPr>
          <p:cNvPr id="16" name="Group 26"/>
          <p:cNvGrpSpPr/>
          <p:nvPr/>
        </p:nvGrpSpPr>
        <p:grpSpPr>
          <a:xfrm>
            <a:off x="5029200" y="1524000"/>
            <a:ext cx="1905000" cy="2971800"/>
            <a:chOff x="3581400" y="1447800"/>
            <a:chExt cx="1905000" cy="2971800"/>
          </a:xfrm>
        </p:grpSpPr>
        <p:sp>
          <p:nvSpPr>
            <p:cNvPr id="12" name="Rectangle 11"/>
            <p:cNvSpPr/>
            <p:nvPr/>
          </p:nvSpPr>
          <p:spPr>
            <a:xfrm>
              <a:off x="3581400" y="1447800"/>
              <a:ext cx="1905000" cy="29718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81400" y="1959114"/>
              <a:ext cx="142167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Managerial </a:t>
              </a:r>
            </a:p>
            <a:p>
              <a:pPr algn="ctr"/>
              <a:r>
                <a:rPr lang="en-US" sz="2000" dirty="0">
                  <a:latin typeface="Calibri" pitchFamily="34" charset="0"/>
                </a:rPr>
                <a:t>level</a:t>
              </a:r>
            </a:p>
          </p:txBody>
        </p:sp>
      </p:grpSp>
      <p:grpSp>
        <p:nvGrpSpPr>
          <p:cNvPr id="17" name="Group 32"/>
          <p:cNvGrpSpPr/>
          <p:nvPr/>
        </p:nvGrpSpPr>
        <p:grpSpPr>
          <a:xfrm>
            <a:off x="6248400" y="1524000"/>
            <a:ext cx="2057400" cy="2514600"/>
            <a:chOff x="4800600" y="1447800"/>
            <a:chExt cx="2057400" cy="2514600"/>
          </a:xfrm>
        </p:grpSpPr>
        <p:sp>
          <p:nvSpPr>
            <p:cNvPr id="11" name="Rectangle 10"/>
            <p:cNvSpPr/>
            <p:nvPr/>
          </p:nvSpPr>
          <p:spPr>
            <a:xfrm>
              <a:off x="4953000" y="1447800"/>
              <a:ext cx="1905000" cy="25146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00600" y="1524000"/>
              <a:ext cx="1676399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latin typeface="Calibri" pitchFamily="34" charset="0"/>
                </a:rPr>
                <a:t>Senior Management </a:t>
              </a:r>
            </a:p>
          </p:txBody>
        </p:sp>
      </p:grpSp>
      <p:grpSp>
        <p:nvGrpSpPr>
          <p:cNvPr id="18" name="Group 24"/>
          <p:cNvGrpSpPr/>
          <p:nvPr/>
        </p:nvGrpSpPr>
        <p:grpSpPr>
          <a:xfrm>
            <a:off x="7772400" y="1524000"/>
            <a:ext cx="1905000" cy="2286000"/>
            <a:chOff x="6324600" y="1447800"/>
            <a:chExt cx="1905000" cy="2286000"/>
          </a:xfrm>
        </p:grpSpPr>
        <p:sp>
          <p:nvSpPr>
            <p:cNvPr id="10" name="Rectangle 9"/>
            <p:cNvSpPr/>
            <p:nvPr/>
          </p:nvSpPr>
          <p:spPr>
            <a:xfrm>
              <a:off x="6324600" y="1447800"/>
              <a:ext cx="1905000" cy="2286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324600" y="2416314"/>
              <a:ext cx="1219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Business</a:t>
              </a:r>
            </a:p>
            <a:p>
              <a:pPr algn="ctr"/>
              <a:r>
                <a:rPr lang="en-US" sz="2000" dirty="0">
                  <a:latin typeface="Calibri" pitchFamily="34" charset="0"/>
                </a:rPr>
                <a:t>Head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56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5 levels </a:t>
            </a:r>
            <a:r>
              <a:rPr lang="en-US" dirty="0"/>
              <a:t>of hierarchy</a:t>
            </a:r>
          </a:p>
        </p:txBody>
      </p:sp>
      <p:sp>
        <p:nvSpPr>
          <p:cNvPr id="3" name="Rectangle 2"/>
          <p:cNvSpPr/>
          <p:nvPr/>
        </p:nvSpPr>
        <p:spPr>
          <a:xfrm>
            <a:off x="2292298" y="4388556"/>
            <a:ext cx="1974903" cy="2012244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  <a:scene3d>
            <a:camera prst="isometricOffAxis2Top">
              <a:rot lat="16896083" lon="20123606" rev="1554827"/>
            </a:camera>
            <a:lightRig rig="balanced" dir="t"/>
          </a:scene3d>
          <a:sp3d extrusionH="254000" prstMaterial="softEdge">
            <a:bevelT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19946" y="3934179"/>
            <a:ext cx="1974903" cy="2012244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  <a:scene3d>
            <a:camera prst="isometricOffAxis2Top">
              <a:rot lat="16896083" lon="20123606" rev="1554827"/>
            </a:camera>
            <a:lightRig rig="balanced" dir="t"/>
          </a:scene3d>
          <a:sp3d extrusionH="254000" prstMaterial="softEdge">
            <a:bevelT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5257800"/>
            <a:ext cx="8001000" cy="1676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softEdge rad="317500"/>
          </a:effectLst>
          <a:scene3d>
            <a:camera prst="isometricOffAxis1Top">
              <a:rot lat="17160599" lon="19256567" rev="239891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62" name="Freeform 14"/>
          <p:cNvSpPr>
            <a:spLocks/>
          </p:cNvSpPr>
          <p:nvPr/>
        </p:nvSpPr>
        <p:spPr bwMode="auto">
          <a:xfrm>
            <a:off x="2286000" y="3657601"/>
            <a:ext cx="609600" cy="1781175"/>
          </a:xfrm>
          <a:custGeom>
            <a:avLst/>
            <a:gdLst/>
            <a:ahLst/>
            <a:cxnLst>
              <a:cxn ang="0">
                <a:pos x="259" y="716"/>
              </a:cxn>
              <a:cxn ang="0">
                <a:pos x="252" y="657"/>
              </a:cxn>
              <a:cxn ang="0">
                <a:pos x="242" y="592"/>
              </a:cxn>
              <a:cxn ang="0">
                <a:pos x="234" y="492"/>
              </a:cxn>
              <a:cxn ang="0">
                <a:pos x="229" y="437"/>
              </a:cxn>
              <a:cxn ang="0">
                <a:pos x="224" y="392"/>
              </a:cxn>
              <a:cxn ang="0">
                <a:pos x="216" y="364"/>
              </a:cxn>
              <a:cxn ang="0">
                <a:pos x="211" y="341"/>
              </a:cxn>
              <a:cxn ang="0">
                <a:pos x="220" y="343"/>
              </a:cxn>
              <a:cxn ang="0">
                <a:pos x="222" y="323"/>
              </a:cxn>
              <a:cxn ang="0">
                <a:pos x="224" y="252"/>
              </a:cxn>
              <a:cxn ang="0">
                <a:pos x="238" y="212"/>
              </a:cxn>
              <a:cxn ang="0">
                <a:pos x="233" y="172"/>
              </a:cxn>
              <a:cxn ang="0">
                <a:pos x="221" y="133"/>
              </a:cxn>
              <a:cxn ang="0">
                <a:pos x="189" y="121"/>
              </a:cxn>
              <a:cxn ang="0">
                <a:pos x="169" y="109"/>
              </a:cxn>
              <a:cxn ang="0">
                <a:pos x="168" y="75"/>
              </a:cxn>
              <a:cxn ang="0">
                <a:pos x="177" y="47"/>
              </a:cxn>
              <a:cxn ang="0">
                <a:pos x="109" y="9"/>
              </a:cxn>
              <a:cxn ang="0">
                <a:pos x="97" y="79"/>
              </a:cxn>
              <a:cxn ang="0">
                <a:pos x="109" y="119"/>
              </a:cxn>
              <a:cxn ang="0">
                <a:pos x="79" y="134"/>
              </a:cxn>
              <a:cxn ang="0">
                <a:pos x="52" y="140"/>
              </a:cxn>
              <a:cxn ang="0">
                <a:pos x="33" y="163"/>
              </a:cxn>
              <a:cxn ang="0">
                <a:pos x="13" y="210"/>
              </a:cxn>
              <a:cxn ang="0">
                <a:pos x="5" y="281"/>
              </a:cxn>
              <a:cxn ang="0">
                <a:pos x="44" y="290"/>
              </a:cxn>
              <a:cxn ang="0">
                <a:pos x="53" y="335"/>
              </a:cxn>
              <a:cxn ang="0">
                <a:pos x="64" y="358"/>
              </a:cxn>
              <a:cxn ang="0">
                <a:pos x="61" y="381"/>
              </a:cxn>
              <a:cxn ang="0">
                <a:pos x="53" y="412"/>
              </a:cxn>
              <a:cxn ang="0">
                <a:pos x="51" y="444"/>
              </a:cxn>
              <a:cxn ang="0">
                <a:pos x="55" y="471"/>
              </a:cxn>
              <a:cxn ang="0">
                <a:pos x="68" y="562"/>
              </a:cxn>
              <a:cxn ang="0">
                <a:pos x="86" y="689"/>
              </a:cxn>
              <a:cxn ang="0">
                <a:pos x="94" y="737"/>
              </a:cxn>
              <a:cxn ang="0">
                <a:pos x="85" y="777"/>
              </a:cxn>
              <a:cxn ang="0">
                <a:pos x="79" y="800"/>
              </a:cxn>
              <a:cxn ang="0">
                <a:pos x="50" y="816"/>
              </a:cxn>
              <a:cxn ang="0">
                <a:pos x="35" y="834"/>
              </a:cxn>
              <a:cxn ang="0">
                <a:pos x="65" y="841"/>
              </a:cxn>
              <a:cxn ang="0">
                <a:pos x="81" y="841"/>
              </a:cxn>
              <a:cxn ang="0">
                <a:pos x="94" y="839"/>
              </a:cxn>
              <a:cxn ang="0">
                <a:pos x="122" y="830"/>
              </a:cxn>
              <a:cxn ang="0">
                <a:pos x="146" y="833"/>
              </a:cxn>
              <a:cxn ang="0">
                <a:pos x="161" y="829"/>
              </a:cxn>
              <a:cxn ang="0">
                <a:pos x="160" y="807"/>
              </a:cxn>
              <a:cxn ang="0">
                <a:pos x="166" y="786"/>
              </a:cxn>
              <a:cxn ang="0">
                <a:pos x="157" y="740"/>
              </a:cxn>
              <a:cxn ang="0">
                <a:pos x="157" y="685"/>
              </a:cxn>
              <a:cxn ang="0">
                <a:pos x="154" y="627"/>
              </a:cxn>
              <a:cxn ang="0">
                <a:pos x="155" y="565"/>
              </a:cxn>
              <a:cxn ang="0">
                <a:pos x="159" y="570"/>
              </a:cxn>
              <a:cxn ang="0">
                <a:pos x="170" y="619"/>
              </a:cxn>
              <a:cxn ang="0">
                <a:pos x="174" y="662"/>
              </a:cxn>
              <a:cxn ang="0">
                <a:pos x="182" y="740"/>
              </a:cxn>
              <a:cxn ang="0">
                <a:pos x="199" y="780"/>
              </a:cxn>
              <a:cxn ang="0">
                <a:pos x="188" y="812"/>
              </a:cxn>
              <a:cxn ang="0">
                <a:pos x="206" y="834"/>
              </a:cxn>
              <a:cxn ang="0">
                <a:pos x="202" y="861"/>
              </a:cxn>
              <a:cxn ang="0">
                <a:pos x="258" y="857"/>
              </a:cxn>
              <a:cxn ang="0">
                <a:pos x="255" y="828"/>
              </a:cxn>
              <a:cxn ang="0">
                <a:pos x="267" y="801"/>
              </a:cxn>
            </a:cxnLst>
            <a:rect l="0" t="0" r="r" b="b"/>
            <a:pathLst>
              <a:path w="268" h="865">
                <a:moveTo>
                  <a:pt x="266" y="795"/>
                </a:moveTo>
                <a:cubicBezTo>
                  <a:pt x="266" y="794"/>
                  <a:pt x="265" y="793"/>
                  <a:pt x="265" y="792"/>
                </a:cubicBezTo>
                <a:cubicBezTo>
                  <a:pt x="265" y="791"/>
                  <a:pt x="265" y="787"/>
                  <a:pt x="265" y="784"/>
                </a:cubicBezTo>
                <a:cubicBezTo>
                  <a:pt x="265" y="782"/>
                  <a:pt x="263" y="768"/>
                  <a:pt x="263" y="766"/>
                </a:cubicBezTo>
                <a:cubicBezTo>
                  <a:pt x="263" y="765"/>
                  <a:pt x="263" y="759"/>
                  <a:pt x="262" y="755"/>
                </a:cubicBezTo>
                <a:cubicBezTo>
                  <a:pt x="262" y="750"/>
                  <a:pt x="261" y="739"/>
                  <a:pt x="261" y="735"/>
                </a:cubicBezTo>
                <a:cubicBezTo>
                  <a:pt x="260" y="730"/>
                  <a:pt x="259" y="718"/>
                  <a:pt x="259" y="716"/>
                </a:cubicBezTo>
                <a:cubicBezTo>
                  <a:pt x="258" y="715"/>
                  <a:pt x="258" y="711"/>
                  <a:pt x="257" y="709"/>
                </a:cubicBezTo>
                <a:cubicBezTo>
                  <a:pt x="257" y="707"/>
                  <a:pt x="256" y="700"/>
                  <a:pt x="256" y="699"/>
                </a:cubicBezTo>
                <a:cubicBezTo>
                  <a:pt x="256" y="698"/>
                  <a:pt x="256" y="695"/>
                  <a:pt x="255" y="694"/>
                </a:cubicBezTo>
                <a:cubicBezTo>
                  <a:pt x="255" y="692"/>
                  <a:pt x="255" y="689"/>
                  <a:pt x="255" y="688"/>
                </a:cubicBezTo>
                <a:cubicBezTo>
                  <a:pt x="255" y="687"/>
                  <a:pt x="254" y="685"/>
                  <a:pt x="254" y="683"/>
                </a:cubicBezTo>
                <a:cubicBezTo>
                  <a:pt x="254" y="682"/>
                  <a:pt x="253" y="672"/>
                  <a:pt x="253" y="669"/>
                </a:cubicBezTo>
                <a:cubicBezTo>
                  <a:pt x="253" y="666"/>
                  <a:pt x="252" y="662"/>
                  <a:pt x="252" y="657"/>
                </a:cubicBezTo>
                <a:cubicBezTo>
                  <a:pt x="251" y="653"/>
                  <a:pt x="250" y="647"/>
                  <a:pt x="250" y="645"/>
                </a:cubicBezTo>
                <a:cubicBezTo>
                  <a:pt x="250" y="643"/>
                  <a:pt x="249" y="638"/>
                  <a:pt x="250" y="635"/>
                </a:cubicBezTo>
                <a:cubicBezTo>
                  <a:pt x="250" y="633"/>
                  <a:pt x="250" y="626"/>
                  <a:pt x="250" y="623"/>
                </a:cubicBezTo>
                <a:cubicBezTo>
                  <a:pt x="249" y="620"/>
                  <a:pt x="248" y="615"/>
                  <a:pt x="247" y="613"/>
                </a:cubicBezTo>
                <a:cubicBezTo>
                  <a:pt x="246" y="611"/>
                  <a:pt x="243" y="605"/>
                  <a:pt x="243" y="604"/>
                </a:cubicBezTo>
                <a:cubicBezTo>
                  <a:pt x="242" y="603"/>
                  <a:pt x="242" y="603"/>
                  <a:pt x="242" y="601"/>
                </a:cubicBezTo>
                <a:cubicBezTo>
                  <a:pt x="242" y="600"/>
                  <a:pt x="242" y="596"/>
                  <a:pt x="242" y="592"/>
                </a:cubicBezTo>
                <a:cubicBezTo>
                  <a:pt x="242" y="587"/>
                  <a:pt x="242" y="579"/>
                  <a:pt x="242" y="575"/>
                </a:cubicBezTo>
                <a:cubicBezTo>
                  <a:pt x="243" y="570"/>
                  <a:pt x="243" y="561"/>
                  <a:pt x="243" y="559"/>
                </a:cubicBezTo>
                <a:cubicBezTo>
                  <a:pt x="243" y="556"/>
                  <a:pt x="243" y="552"/>
                  <a:pt x="242" y="549"/>
                </a:cubicBezTo>
                <a:cubicBezTo>
                  <a:pt x="242" y="546"/>
                  <a:pt x="240" y="537"/>
                  <a:pt x="240" y="532"/>
                </a:cubicBezTo>
                <a:cubicBezTo>
                  <a:pt x="239" y="526"/>
                  <a:pt x="237" y="514"/>
                  <a:pt x="236" y="511"/>
                </a:cubicBezTo>
                <a:cubicBezTo>
                  <a:pt x="236" y="509"/>
                  <a:pt x="234" y="499"/>
                  <a:pt x="234" y="498"/>
                </a:cubicBezTo>
                <a:cubicBezTo>
                  <a:pt x="234" y="497"/>
                  <a:pt x="234" y="493"/>
                  <a:pt x="234" y="492"/>
                </a:cubicBezTo>
                <a:cubicBezTo>
                  <a:pt x="234" y="491"/>
                  <a:pt x="233" y="490"/>
                  <a:pt x="233" y="488"/>
                </a:cubicBezTo>
                <a:cubicBezTo>
                  <a:pt x="233" y="486"/>
                  <a:pt x="233" y="481"/>
                  <a:pt x="233" y="480"/>
                </a:cubicBezTo>
                <a:cubicBezTo>
                  <a:pt x="233" y="479"/>
                  <a:pt x="233" y="471"/>
                  <a:pt x="233" y="467"/>
                </a:cubicBezTo>
                <a:cubicBezTo>
                  <a:pt x="233" y="463"/>
                  <a:pt x="232" y="462"/>
                  <a:pt x="232" y="461"/>
                </a:cubicBezTo>
                <a:cubicBezTo>
                  <a:pt x="231" y="460"/>
                  <a:pt x="231" y="456"/>
                  <a:pt x="231" y="452"/>
                </a:cubicBezTo>
                <a:cubicBezTo>
                  <a:pt x="230" y="448"/>
                  <a:pt x="230" y="443"/>
                  <a:pt x="230" y="442"/>
                </a:cubicBezTo>
                <a:cubicBezTo>
                  <a:pt x="230" y="441"/>
                  <a:pt x="229" y="438"/>
                  <a:pt x="229" y="437"/>
                </a:cubicBezTo>
                <a:cubicBezTo>
                  <a:pt x="229" y="436"/>
                  <a:pt x="230" y="435"/>
                  <a:pt x="231" y="431"/>
                </a:cubicBezTo>
                <a:cubicBezTo>
                  <a:pt x="231" y="427"/>
                  <a:pt x="231" y="424"/>
                  <a:pt x="231" y="421"/>
                </a:cubicBezTo>
                <a:cubicBezTo>
                  <a:pt x="231" y="418"/>
                  <a:pt x="230" y="414"/>
                  <a:pt x="229" y="411"/>
                </a:cubicBezTo>
                <a:cubicBezTo>
                  <a:pt x="229" y="409"/>
                  <a:pt x="227" y="401"/>
                  <a:pt x="226" y="399"/>
                </a:cubicBezTo>
                <a:cubicBezTo>
                  <a:pt x="226" y="397"/>
                  <a:pt x="225" y="395"/>
                  <a:pt x="225" y="394"/>
                </a:cubicBezTo>
                <a:cubicBezTo>
                  <a:pt x="224" y="394"/>
                  <a:pt x="224" y="393"/>
                  <a:pt x="224" y="393"/>
                </a:cubicBezTo>
                <a:cubicBezTo>
                  <a:pt x="224" y="393"/>
                  <a:pt x="224" y="392"/>
                  <a:pt x="224" y="392"/>
                </a:cubicBezTo>
                <a:cubicBezTo>
                  <a:pt x="224" y="391"/>
                  <a:pt x="223" y="389"/>
                  <a:pt x="223" y="388"/>
                </a:cubicBezTo>
                <a:cubicBezTo>
                  <a:pt x="223" y="387"/>
                  <a:pt x="223" y="386"/>
                  <a:pt x="222" y="386"/>
                </a:cubicBezTo>
                <a:cubicBezTo>
                  <a:pt x="221" y="385"/>
                  <a:pt x="221" y="384"/>
                  <a:pt x="221" y="383"/>
                </a:cubicBezTo>
                <a:cubicBezTo>
                  <a:pt x="221" y="381"/>
                  <a:pt x="218" y="375"/>
                  <a:pt x="218" y="374"/>
                </a:cubicBezTo>
                <a:cubicBezTo>
                  <a:pt x="217" y="373"/>
                  <a:pt x="217" y="371"/>
                  <a:pt x="217" y="370"/>
                </a:cubicBezTo>
                <a:cubicBezTo>
                  <a:pt x="217" y="370"/>
                  <a:pt x="216" y="368"/>
                  <a:pt x="216" y="367"/>
                </a:cubicBezTo>
                <a:cubicBezTo>
                  <a:pt x="216" y="366"/>
                  <a:pt x="216" y="365"/>
                  <a:pt x="216" y="364"/>
                </a:cubicBezTo>
                <a:cubicBezTo>
                  <a:pt x="215" y="362"/>
                  <a:pt x="215" y="361"/>
                  <a:pt x="215" y="361"/>
                </a:cubicBezTo>
                <a:cubicBezTo>
                  <a:pt x="214" y="360"/>
                  <a:pt x="213" y="357"/>
                  <a:pt x="213" y="357"/>
                </a:cubicBezTo>
                <a:cubicBezTo>
                  <a:pt x="213" y="357"/>
                  <a:pt x="213" y="356"/>
                  <a:pt x="213" y="355"/>
                </a:cubicBezTo>
                <a:cubicBezTo>
                  <a:pt x="212" y="354"/>
                  <a:pt x="212" y="354"/>
                  <a:pt x="212" y="354"/>
                </a:cubicBezTo>
                <a:cubicBezTo>
                  <a:pt x="211" y="354"/>
                  <a:pt x="211" y="343"/>
                  <a:pt x="210" y="342"/>
                </a:cubicBezTo>
                <a:cubicBezTo>
                  <a:pt x="210" y="341"/>
                  <a:pt x="210" y="342"/>
                  <a:pt x="210" y="341"/>
                </a:cubicBezTo>
                <a:cubicBezTo>
                  <a:pt x="211" y="341"/>
                  <a:pt x="211" y="341"/>
                  <a:pt x="211" y="341"/>
                </a:cubicBezTo>
                <a:cubicBezTo>
                  <a:pt x="211" y="341"/>
                  <a:pt x="212" y="341"/>
                  <a:pt x="212" y="342"/>
                </a:cubicBezTo>
                <a:cubicBezTo>
                  <a:pt x="212" y="343"/>
                  <a:pt x="212" y="349"/>
                  <a:pt x="213" y="349"/>
                </a:cubicBezTo>
                <a:cubicBezTo>
                  <a:pt x="213" y="350"/>
                  <a:pt x="213" y="350"/>
                  <a:pt x="213" y="350"/>
                </a:cubicBezTo>
                <a:cubicBezTo>
                  <a:pt x="213" y="350"/>
                  <a:pt x="213" y="350"/>
                  <a:pt x="214" y="349"/>
                </a:cubicBezTo>
                <a:cubicBezTo>
                  <a:pt x="216" y="348"/>
                  <a:pt x="217" y="347"/>
                  <a:pt x="218" y="347"/>
                </a:cubicBezTo>
                <a:cubicBezTo>
                  <a:pt x="219" y="346"/>
                  <a:pt x="219" y="346"/>
                  <a:pt x="219" y="345"/>
                </a:cubicBezTo>
                <a:cubicBezTo>
                  <a:pt x="220" y="345"/>
                  <a:pt x="220" y="344"/>
                  <a:pt x="220" y="343"/>
                </a:cubicBezTo>
                <a:cubicBezTo>
                  <a:pt x="221" y="343"/>
                  <a:pt x="222" y="341"/>
                  <a:pt x="223" y="340"/>
                </a:cubicBezTo>
                <a:cubicBezTo>
                  <a:pt x="225" y="339"/>
                  <a:pt x="226" y="337"/>
                  <a:pt x="227" y="336"/>
                </a:cubicBezTo>
                <a:cubicBezTo>
                  <a:pt x="229" y="335"/>
                  <a:pt x="230" y="333"/>
                  <a:pt x="230" y="332"/>
                </a:cubicBezTo>
                <a:cubicBezTo>
                  <a:pt x="230" y="332"/>
                  <a:pt x="230" y="332"/>
                  <a:pt x="230" y="332"/>
                </a:cubicBezTo>
                <a:cubicBezTo>
                  <a:pt x="229" y="331"/>
                  <a:pt x="229" y="331"/>
                  <a:pt x="228" y="330"/>
                </a:cubicBezTo>
                <a:cubicBezTo>
                  <a:pt x="226" y="329"/>
                  <a:pt x="225" y="328"/>
                  <a:pt x="224" y="327"/>
                </a:cubicBezTo>
                <a:cubicBezTo>
                  <a:pt x="223" y="327"/>
                  <a:pt x="222" y="324"/>
                  <a:pt x="222" y="323"/>
                </a:cubicBezTo>
                <a:cubicBezTo>
                  <a:pt x="222" y="322"/>
                  <a:pt x="218" y="312"/>
                  <a:pt x="217" y="310"/>
                </a:cubicBezTo>
                <a:cubicBezTo>
                  <a:pt x="217" y="309"/>
                  <a:pt x="217" y="308"/>
                  <a:pt x="217" y="306"/>
                </a:cubicBezTo>
                <a:cubicBezTo>
                  <a:pt x="217" y="305"/>
                  <a:pt x="216" y="298"/>
                  <a:pt x="216" y="296"/>
                </a:cubicBezTo>
                <a:cubicBezTo>
                  <a:pt x="217" y="295"/>
                  <a:pt x="216" y="281"/>
                  <a:pt x="216" y="280"/>
                </a:cubicBezTo>
                <a:cubicBezTo>
                  <a:pt x="216" y="278"/>
                  <a:pt x="216" y="277"/>
                  <a:pt x="216" y="276"/>
                </a:cubicBezTo>
                <a:cubicBezTo>
                  <a:pt x="217" y="275"/>
                  <a:pt x="219" y="267"/>
                  <a:pt x="220" y="264"/>
                </a:cubicBezTo>
                <a:cubicBezTo>
                  <a:pt x="221" y="260"/>
                  <a:pt x="223" y="254"/>
                  <a:pt x="224" y="252"/>
                </a:cubicBezTo>
                <a:cubicBezTo>
                  <a:pt x="224" y="250"/>
                  <a:pt x="225" y="248"/>
                  <a:pt x="225" y="246"/>
                </a:cubicBezTo>
                <a:cubicBezTo>
                  <a:pt x="226" y="245"/>
                  <a:pt x="227" y="242"/>
                  <a:pt x="228" y="240"/>
                </a:cubicBezTo>
                <a:cubicBezTo>
                  <a:pt x="229" y="238"/>
                  <a:pt x="231" y="233"/>
                  <a:pt x="232" y="231"/>
                </a:cubicBezTo>
                <a:cubicBezTo>
                  <a:pt x="233" y="229"/>
                  <a:pt x="233" y="228"/>
                  <a:pt x="233" y="226"/>
                </a:cubicBezTo>
                <a:cubicBezTo>
                  <a:pt x="234" y="225"/>
                  <a:pt x="234" y="221"/>
                  <a:pt x="235" y="220"/>
                </a:cubicBezTo>
                <a:cubicBezTo>
                  <a:pt x="235" y="219"/>
                  <a:pt x="235" y="217"/>
                  <a:pt x="236" y="217"/>
                </a:cubicBezTo>
                <a:cubicBezTo>
                  <a:pt x="236" y="216"/>
                  <a:pt x="238" y="213"/>
                  <a:pt x="238" y="212"/>
                </a:cubicBezTo>
                <a:cubicBezTo>
                  <a:pt x="239" y="212"/>
                  <a:pt x="239" y="211"/>
                  <a:pt x="238" y="210"/>
                </a:cubicBezTo>
                <a:cubicBezTo>
                  <a:pt x="238" y="209"/>
                  <a:pt x="238" y="206"/>
                  <a:pt x="238" y="205"/>
                </a:cubicBezTo>
                <a:cubicBezTo>
                  <a:pt x="239" y="203"/>
                  <a:pt x="239" y="202"/>
                  <a:pt x="239" y="201"/>
                </a:cubicBezTo>
                <a:cubicBezTo>
                  <a:pt x="239" y="200"/>
                  <a:pt x="239" y="199"/>
                  <a:pt x="239" y="198"/>
                </a:cubicBezTo>
                <a:cubicBezTo>
                  <a:pt x="239" y="197"/>
                  <a:pt x="238" y="192"/>
                  <a:pt x="237" y="188"/>
                </a:cubicBezTo>
                <a:cubicBezTo>
                  <a:pt x="236" y="185"/>
                  <a:pt x="234" y="176"/>
                  <a:pt x="234" y="175"/>
                </a:cubicBezTo>
                <a:cubicBezTo>
                  <a:pt x="234" y="174"/>
                  <a:pt x="233" y="173"/>
                  <a:pt x="233" y="172"/>
                </a:cubicBezTo>
                <a:cubicBezTo>
                  <a:pt x="233" y="171"/>
                  <a:pt x="234" y="169"/>
                  <a:pt x="234" y="165"/>
                </a:cubicBezTo>
                <a:cubicBezTo>
                  <a:pt x="234" y="162"/>
                  <a:pt x="234" y="157"/>
                  <a:pt x="233" y="154"/>
                </a:cubicBezTo>
                <a:cubicBezTo>
                  <a:pt x="233" y="151"/>
                  <a:pt x="232" y="149"/>
                  <a:pt x="231" y="148"/>
                </a:cubicBezTo>
                <a:cubicBezTo>
                  <a:pt x="231" y="148"/>
                  <a:pt x="230" y="145"/>
                  <a:pt x="229" y="145"/>
                </a:cubicBezTo>
                <a:cubicBezTo>
                  <a:pt x="228" y="144"/>
                  <a:pt x="228" y="143"/>
                  <a:pt x="227" y="142"/>
                </a:cubicBezTo>
                <a:cubicBezTo>
                  <a:pt x="226" y="141"/>
                  <a:pt x="225" y="139"/>
                  <a:pt x="224" y="138"/>
                </a:cubicBezTo>
                <a:cubicBezTo>
                  <a:pt x="223" y="137"/>
                  <a:pt x="223" y="135"/>
                  <a:pt x="221" y="133"/>
                </a:cubicBezTo>
                <a:cubicBezTo>
                  <a:pt x="220" y="130"/>
                  <a:pt x="216" y="128"/>
                  <a:pt x="214" y="128"/>
                </a:cubicBezTo>
                <a:cubicBezTo>
                  <a:pt x="213" y="127"/>
                  <a:pt x="212" y="127"/>
                  <a:pt x="211" y="126"/>
                </a:cubicBezTo>
                <a:cubicBezTo>
                  <a:pt x="209" y="126"/>
                  <a:pt x="207" y="126"/>
                  <a:pt x="206" y="126"/>
                </a:cubicBezTo>
                <a:cubicBezTo>
                  <a:pt x="205" y="126"/>
                  <a:pt x="204" y="125"/>
                  <a:pt x="203" y="125"/>
                </a:cubicBezTo>
                <a:cubicBezTo>
                  <a:pt x="202" y="125"/>
                  <a:pt x="201" y="124"/>
                  <a:pt x="200" y="123"/>
                </a:cubicBezTo>
                <a:cubicBezTo>
                  <a:pt x="198" y="122"/>
                  <a:pt x="195" y="122"/>
                  <a:pt x="195" y="121"/>
                </a:cubicBezTo>
                <a:cubicBezTo>
                  <a:pt x="194" y="121"/>
                  <a:pt x="191" y="121"/>
                  <a:pt x="189" y="121"/>
                </a:cubicBezTo>
                <a:cubicBezTo>
                  <a:pt x="187" y="120"/>
                  <a:pt x="185" y="120"/>
                  <a:pt x="184" y="119"/>
                </a:cubicBezTo>
                <a:cubicBezTo>
                  <a:pt x="182" y="119"/>
                  <a:pt x="179" y="118"/>
                  <a:pt x="178" y="118"/>
                </a:cubicBezTo>
                <a:cubicBezTo>
                  <a:pt x="178" y="118"/>
                  <a:pt x="177" y="117"/>
                  <a:pt x="176" y="116"/>
                </a:cubicBezTo>
                <a:cubicBezTo>
                  <a:pt x="175" y="115"/>
                  <a:pt x="173" y="115"/>
                  <a:pt x="172" y="116"/>
                </a:cubicBezTo>
                <a:cubicBezTo>
                  <a:pt x="171" y="116"/>
                  <a:pt x="171" y="116"/>
                  <a:pt x="171" y="115"/>
                </a:cubicBezTo>
                <a:cubicBezTo>
                  <a:pt x="171" y="115"/>
                  <a:pt x="170" y="114"/>
                  <a:pt x="170" y="112"/>
                </a:cubicBezTo>
                <a:cubicBezTo>
                  <a:pt x="169" y="110"/>
                  <a:pt x="169" y="110"/>
                  <a:pt x="169" y="109"/>
                </a:cubicBezTo>
                <a:cubicBezTo>
                  <a:pt x="168" y="107"/>
                  <a:pt x="168" y="106"/>
                  <a:pt x="167" y="105"/>
                </a:cubicBezTo>
                <a:cubicBezTo>
                  <a:pt x="167" y="103"/>
                  <a:pt x="167" y="101"/>
                  <a:pt x="166" y="100"/>
                </a:cubicBezTo>
                <a:cubicBezTo>
                  <a:pt x="166" y="99"/>
                  <a:pt x="165" y="99"/>
                  <a:pt x="165" y="99"/>
                </a:cubicBezTo>
                <a:cubicBezTo>
                  <a:pt x="164" y="99"/>
                  <a:pt x="164" y="99"/>
                  <a:pt x="164" y="98"/>
                </a:cubicBezTo>
                <a:cubicBezTo>
                  <a:pt x="164" y="96"/>
                  <a:pt x="165" y="90"/>
                  <a:pt x="165" y="87"/>
                </a:cubicBezTo>
                <a:cubicBezTo>
                  <a:pt x="166" y="84"/>
                  <a:pt x="166" y="78"/>
                  <a:pt x="167" y="77"/>
                </a:cubicBezTo>
                <a:cubicBezTo>
                  <a:pt x="167" y="76"/>
                  <a:pt x="167" y="75"/>
                  <a:pt x="168" y="75"/>
                </a:cubicBezTo>
                <a:cubicBezTo>
                  <a:pt x="171" y="75"/>
                  <a:pt x="172" y="74"/>
                  <a:pt x="172" y="73"/>
                </a:cubicBezTo>
                <a:cubicBezTo>
                  <a:pt x="173" y="73"/>
                  <a:pt x="174" y="72"/>
                  <a:pt x="174" y="71"/>
                </a:cubicBezTo>
                <a:cubicBezTo>
                  <a:pt x="174" y="71"/>
                  <a:pt x="174" y="70"/>
                  <a:pt x="175" y="70"/>
                </a:cubicBezTo>
                <a:cubicBezTo>
                  <a:pt x="176" y="69"/>
                  <a:pt x="176" y="68"/>
                  <a:pt x="177" y="66"/>
                </a:cubicBezTo>
                <a:cubicBezTo>
                  <a:pt x="178" y="64"/>
                  <a:pt x="178" y="61"/>
                  <a:pt x="178" y="60"/>
                </a:cubicBezTo>
                <a:cubicBezTo>
                  <a:pt x="179" y="59"/>
                  <a:pt x="179" y="58"/>
                  <a:pt x="179" y="55"/>
                </a:cubicBezTo>
                <a:cubicBezTo>
                  <a:pt x="178" y="51"/>
                  <a:pt x="177" y="48"/>
                  <a:pt x="177" y="47"/>
                </a:cubicBezTo>
                <a:cubicBezTo>
                  <a:pt x="176" y="45"/>
                  <a:pt x="175" y="45"/>
                  <a:pt x="174" y="45"/>
                </a:cubicBezTo>
                <a:cubicBezTo>
                  <a:pt x="174" y="44"/>
                  <a:pt x="174" y="44"/>
                  <a:pt x="174" y="43"/>
                </a:cubicBezTo>
                <a:cubicBezTo>
                  <a:pt x="174" y="41"/>
                  <a:pt x="174" y="31"/>
                  <a:pt x="173" y="29"/>
                </a:cubicBezTo>
                <a:cubicBezTo>
                  <a:pt x="170" y="15"/>
                  <a:pt x="157" y="6"/>
                  <a:pt x="148" y="3"/>
                </a:cubicBezTo>
                <a:cubicBezTo>
                  <a:pt x="139" y="0"/>
                  <a:pt x="133" y="0"/>
                  <a:pt x="126" y="1"/>
                </a:cubicBezTo>
                <a:cubicBezTo>
                  <a:pt x="119" y="2"/>
                  <a:pt x="112" y="7"/>
                  <a:pt x="111" y="8"/>
                </a:cubicBezTo>
                <a:cubicBezTo>
                  <a:pt x="111" y="8"/>
                  <a:pt x="111" y="8"/>
                  <a:pt x="109" y="9"/>
                </a:cubicBezTo>
                <a:cubicBezTo>
                  <a:pt x="106" y="11"/>
                  <a:pt x="104" y="15"/>
                  <a:pt x="102" y="18"/>
                </a:cubicBezTo>
                <a:cubicBezTo>
                  <a:pt x="99" y="22"/>
                  <a:pt x="98" y="27"/>
                  <a:pt x="97" y="30"/>
                </a:cubicBezTo>
                <a:cubicBezTo>
                  <a:pt x="96" y="33"/>
                  <a:pt x="96" y="39"/>
                  <a:pt x="96" y="41"/>
                </a:cubicBezTo>
                <a:cubicBezTo>
                  <a:pt x="96" y="44"/>
                  <a:pt x="96" y="46"/>
                  <a:pt x="96" y="48"/>
                </a:cubicBezTo>
                <a:cubicBezTo>
                  <a:pt x="96" y="50"/>
                  <a:pt x="96" y="54"/>
                  <a:pt x="96" y="57"/>
                </a:cubicBezTo>
                <a:cubicBezTo>
                  <a:pt x="96" y="59"/>
                  <a:pt x="96" y="62"/>
                  <a:pt x="96" y="65"/>
                </a:cubicBezTo>
                <a:cubicBezTo>
                  <a:pt x="96" y="68"/>
                  <a:pt x="97" y="73"/>
                  <a:pt x="97" y="79"/>
                </a:cubicBezTo>
                <a:cubicBezTo>
                  <a:pt x="97" y="84"/>
                  <a:pt x="98" y="87"/>
                  <a:pt x="100" y="92"/>
                </a:cubicBezTo>
                <a:cubicBezTo>
                  <a:pt x="101" y="96"/>
                  <a:pt x="105" y="101"/>
                  <a:pt x="106" y="102"/>
                </a:cubicBezTo>
                <a:cubicBezTo>
                  <a:pt x="108" y="103"/>
                  <a:pt x="109" y="104"/>
                  <a:pt x="110" y="105"/>
                </a:cubicBezTo>
                <a:cubicBezTo>
                  <a:pt x="110" y="106"/>
                  <a:pt x="110" y="106"/>
                  <a:pt x="110" y="107"/>
                </a:cubicBezTo>
                <a:cubicBezTo>
                  <a:pt x="110" y="108"/>
                  <a:pt x="110" y="108"/>
                  <a:pt x="110" y="109"/>
                </a:cubicBezTo>
                <a:cubicBezTo>
                  <a:pt x="109" y="112"/>
                  <a:pt x="109" y="115"/>
                  <a:pt x="109" y="116"/>
                </a:cubicBezTo>
                <a:cubicBezTo>
                  <a:pt x="109" y="117"/>
                  <a:pt x="109" y="119"/>
                  <a:pt x="109" y="119"/>
                </a:cubicBezTo>
                <a:cubicBezTo>
                  <a:pt x="109" y="120"/>
                  <a:pt x="109" y="120"/>
                  <a:pt x="108" y="121"/>
                </a:cubicBezTo>
                <a:cubicBezTo>
                  <a:pt x="108" y="123"/>
                  <a:pt x="108" y="122"/>
                  <a:pt x="107" y="122"/>
                </a:cubicBezTo>
                <a:cubicBezTo>
                  <a:pt x="107" y="123"/>
                  <a:pt x="106" y="123"/>
                  <a:pt x="104" y="124"/>
                </a:cubicBezTo>
                <a:cubicBezTo>
                  <a:pt x="102" y="125"/>
                  <a:pt x="99" y="128"/>
                  <a:pt x="97" y="129"/>
                </a:cubicBezTo>
                <a:cubicBezTo>
                  <a:pt x="95" y="130"/>
                  <a:pt x="94" y="132"/>
                  <a:pt x="92" y="133"/>
                </a:cubicBezTo>
                <a:cubicBezTo>
                  <a:pt x="91" y="134"/>
                  <a:pt x="87" y="135"/>
                  <a:pt x="86" y="135"/>
                </a:cubicBezTo>
                <a:cubicBezTo>
                  <a:pt x="84" y="135"/>
                  <a:pt x="81" y="134"/>
                  <a:pt x="79" y="134"/>
                </a:cubicBezTo>
                <a:cubicBezTo>
                  <a:pt x="76" y="134"/>
                  <a:pt x="73" y="134"/>
                  <a:pt x="72" y="135"/>
                </a:cubicBezTo>
                <a:cubicBezTo>
                  <a:pt x="71" y="135"/>
                  <a:pt x="68" y="136"/>
                  <a:pt x="67" y="136"/>
                </a:cubicBezTo>
                <a:cubicBezTo>
                  <a:pt x="66" y="137"/>
                  <a:pt x="65" y="138"/>
                  <a:pt x="64" y="138"/>
                </a:cubicBezTo>
                <a:cubicBezTo>
                  <a:pt x="63" y="138"/>
                  <a:pt x="62" y="138"/>
                  <a:pt x="61" y="138"/>
                </a:cubicBezTo>
                <a:cubicBezTo>
                  <a:pt x="60" y="138"/>
                  <a:pt x="60" y="137"/>
                  <a:pt x="58" y="137"/>
                </a:cubicBezTo>
                <a:cubicBezTo>
                  <a:pt x="57" y="137"/>
                  <a:pt x="55" y="138"/>
                  <a:pt x="54" y="139"/>
                </a:cubicBezTo>
                <a:cubicBezTo>
                  <a:pt x="53" y="140"/>
                  <a:pt x="53" y="140"/>
                  <a:pt x="52" y="140"/>
                </a:cubicBezTo>
                <a:cubicBezTo>
                  <a:pt x="52" y="141"/>
                  <a:pt x="49" y="142"/>
                  <a:pt x="48" y="143"/>
                </a:cubicBezTo>
                <a:cubicBezTo>
                  <a:pt x="47" y="143"/>
                  <a:pt x="47" y="143"/>
                  <a:pt x="46" y="143"/>
                </a:cubicBezTo>
                <a:cubicBezTo>
                  <a:pt x="44" y="143"/>
                  <a:pt x="43" y="145"/>
                  <a:pt x="43" y="146"/>
                </a:cubicBezTo>
                <a:cubicBezTo>
                  <a:pt x="42" y="147"/>
                  <a:pt x="42" y="147"/>
                  <a:pt x="41" y="148"/>
                </a:cubicBezTo>
                <a:cubicBezTo>
                  <a:pt x="40" y="149"/>
                  <a:pt x="39" y="152"/>
                  <a:pt x="38" y="153"/>
                </a:cubicBezTo>
                <a:cubicBezTo>
                  <a:pt x="38" y="153"/>
                  <a:pt x="37" y="154"/>
                  <a:pt x="36" y="155"/>
                </a:cubicBezTo>
                <a:cubicBezTo>
                  <a:pt x="34" y="157"/>
                  <a:pt x="33" y="161"/>
                  <a:pt x="33" y="163"/>
                </a:cubicBezTo>
                <a:cubicBezTo>
                  <a:pt x="32" y="166"/>
                  <a:pt x="31" y="171"/>
                  <a:pt x="31" y="172"/>
                </a:cubicBezTo>
                <a:cubicBezTo>
                  <a:pt x="30" y="172"/>
                  <a:pt x="30" y="173"/>
                  <a:pt x="28" y="175"/>
                </a:cubicBezTo>
                <a:cubicBezTo>
                  <a:pt x="26" y="176"/>
                  <a:pt x="25" y="178"/>
                  <a:pt x="23" y="180"/>
                </a:cubicBezTo>
                <a:cubicBezTo>
                  <a:pt x="22" y="182"/>
                  <a:pt x="22" y="187"/>
                  <a:pt x="21" y="190"/>
                </a:cubicBezTo>
                <a:cubicBezTo>
                  <a:pt x="21" y="192"/>
                  <a:pt x="20" y="195"/>
                  <a:pt x="19" y="196"/>
                </a:cubicBezTo>
                <a:cubicBezTo>
                  <a:pt x="18" y="198"/>
                  <a:pt x="18" y="199"/>
                  <a:pt x="17" y="200"/>
                </a:cubicBezTo>
                <a:cubicBezTo>
                  <a:pt x="17" y="202"/>
                  <a:pt x="14" y="209"/>
                  <a:pt x="13" y="210"/>
                </a:cubicBezTo>
                <a:cubicBezTo>
                  <a:pt x="13" y="212"/>
                  <a:pt x="11" y="217"/>
                  <a:pt x="10" y="219"/>
                </a:cubicBezTo>
                <a:cubicBezTo>
                  <a:pt x="9" y="222"/>
                  <a:pt x="8" y="223"/>
                  <a:pt x="8" y="225"/>
                </a:cubicBezTo>
                <a:cubicBezTo>
                  <a:pt x="7" y="226"/>
                  <a:pt x="6" y="227"/>
                  <a:pt x="6" y="229"/>
                </a:cubicBezTo>
                <a:cubicBezTo>
                  <a:pt x="5" y="232"/>
                  <a:pt x="3" y="238"/>
                  <a:pt x="2" y="244"/>
                </a:cubicBezTo>
                <a:cubicBezTo>
                  <a:pt x="1" y="249"/>
                  <a:pt x="0" y="258"/>
                  <a:pt x="0" y="262"/>
                </a:cubicBezTo>
                <a:cubicBezTo>
                  <a:pt x="0" y="266"/>
                  <a:pt x="1" y="272"/>
                  <a:pt x="1" y="275"/>
                </a:cubicBezTo>
                <a:cubicBezTo>
                  <a:pt x="2" y="278"/>
                  <a:pt x="4" y="280"/>
                  <a:pt x="5" y="281"/>
                </a:cubicBezTo>
                <a:cubicBezTo>
                  <a:pt x="7" y="282"/>
                  <a:pt x="8" y="282"/>
                  <a:pt x="10" y="283"/>
                </a:cubicBezTo>
                <a:cubicBezTo>
                  <a:pt x="12" y="284"/>
                  <a:pt x="17" y="284"/>
                  <a:pt x="18" y="284"/>
                </a:cubicBezTo>
                <a:cubicBezTo>
                  <a:pt x="20" y="285"/>
                  <a:pt x="20" y="285"/>
                  <a:pt x="20" y="285"/>
                </a:cubicBezTo>
                <a:cubicBezTo>
                  <a:pt x="21" y="285"/>
                  <a:pt x="23" y="285"/>
                  <a:pt x="25" y="285"/>
                </a:cubicBezTo>
                <a:cubicBezTo>
                  <a:pt x="26" y="285"/>
                  <a:pt x="29" y="286"/>
                  <a:pt x="30" y="286"/>
                </a:cubicBezTo>
                <a:cubicBezTo>
                  <a:pt x="31" y="286"/>
                  <a:pt x="35" y="287"/>
                  <a:pt x="37" y="288"/>
                </a:cubicBezTo>
                <a:cubicBezTo>
                  <a:pt x="39" y="289"/>
                  <a:pt x="43" y="289"/>
                  <a:pt x="44" y="290"/>
                </a:cubicBezTo>
                <a:cubicBezTo>
                  <a:pt x="45" y="290"/>
                  <a:pt x="47" y="290"/>
                  <a:pt x="48" y="290"/>
                </a:cubicBezTo>
                <a:cubicBezTo>
                  <a:pt x="49" y="290"/>
                  <a:pt x="51" y="290"/>
                  <a:pt x="52" y="290"/>
                </a:cubicBezTo>
                <a:cubicBezTo>
                  <a:pt x="53" y="290"/>
                  <a:pt x="55" y="290"/>
                  <a:pt x="56" y="290"/>
                </a:cubicBezTo>
                <a:cubicBezTo>
                  <a:pt x="56" y="290"/>
                  <a:pt x="56" y="290"/>
                  <a:pt x="56" y="291"/>
                </a:cubicBezTo>
                <a:cubicBezTo>
                  <a:pt x="56" y="291"/>
                  <a:pt x="56" y="292"/>
                  <a:pt x="56" y="296"/>
                </a:cubicBezTo>
                <a:cubicBezTo>
                  <a:pt x="56" y="300"/>
                  <a:pt x="55" y="308"/>
                  <a:pt x="55" y="313"/>
                </a:cubicBezTo>
                <a:cubicBezTo>
                  <a:pt x="54" y="318"/>
                  <a:pt x="54" y="330"/>
                  <a:pt x="53" y="335"/>
                </a:cubicBezTo>
                <a:cubicBezTo>
                  <a:pt x="53" y="339"/>
                  <a:pt x="54" y="343"/>
                  <a:pt x="54" y="345"/>
                </a:cubicBezTo>
                <a:cubicBezTo>
                  <a:pt x="54" y="346"/>
                  <a:pt x="55" y="348"/>
                  <a:pt x="56" y="349"/>
                </a:cubicBezTo>
                <a:cubicBezTo>
                  <a:pt x="57" y="350"/>
                  <a:pt x="59" y="351"/>
                  <a:pt x="60" y="352"/>
                </a:cubicBezTo>
                <a:cubicBezTo>
                  <a:pt x="61" y="353"/>
                  <a:pt x="63" y="354"/>
                  <a:pt x="63" y="354"/>
                </a:cubicBezTo>
                <a:cubicBezTo>
                  <a:pt x="64" y="354"/>
                  <a:pt x="64" y="354"/>
                  <a:pt x="64" y="355"/>
                </a:cubicBezTo>
                <a:cubicBezTo>
                  <a:pt x="64" y="355"/>
                  <a:pt x="64" y="356"/>
                  <a:pt x="64" y="357"/>
                </a:cubicBezTo>
                <a:cubicBezTo>
                  <a:pt x="65" y="358"/>
                  <a:pt x="65" y="358"/>
                  <a:pt x="64" y="358"/>
                </a:cubicBezTo>
                <a:cubicBezTo>
                  <a:pt x="64" y="358"/>
                  <a:pt x="64" y="358"/>
                  <a:pt x="64" y="359"/>
                </a:cubicBezTo>
                <a:cubicBezTo>
                  <a:pt x="64" y="359"/>
                  <a:pt x="64" y="360"/>
                  <a:pt x="64" y="360"/>
                </a:cubicBezTo>
                <a:cubicBezTo>
                  <a:pt x="64" y="361"/>
                  <a:pt x="64" y="362"/>
                  <a:pt x="64" y="363"/>
                </a:cubicBezTo>
                <a:cubicBezTo>
                  <a:pt x="64" y="364"/>
                  <a:pt x="65" y="368"/>
                  <a:pt x="64" y="368"/>
                </a:cubicBezTo>
                <a:cubicBezTo>
                  <a:pt x="63" y="368"/>
                  <a:pt x="61" y="369"/>
                  <a:pt x="61" y="370"/>
                </a:cubicBezTo>
                <a:cubicBezTo>
                  <a:pt x="60" y="370"/>
                  <a:pt x="60" y="374"/>
                  <a:pt x="61" y="376"/>
                </a:cubicBezTo>
                <a:cubicBezTo>
                  <a:pt x="61" y="378"/>
                  <a:pt x="61" y="380"/>
                  <a:pt x="61" y="381"/>
                </a:cubicBezTo>
                <a:cubicBezTo>
                  <a:pt x="61" y="382"/>
                  <a:pt x="61" y="382"/>
                  <a:pt x="61" y="383"/>
                </a:cubicBezTo>
                <a:cubicBezTo>
                  <a:pt x="59" y="386"/>
                  <a:pt x="59" y="387"/>
                  <a:pt x="59" y="389"/>
                </a:cubicBezTo>
                <a:cubicBezTo>
                  <a:pt x="59" y="391"/>
                  <a:pt x="59" y="392"/>
                  <a:pt x="58" y="393"/>
                </a:cubicBezTo>
                <a:cubicBezTo>
                  <a:pt x="58" y="397"/>
                  <a:pt x="58" y="398"/>
                  <a:pt x="58" y="400"/>
                </a:cubicBezTo>
                <a:cubicBezTo>
                  <a:pt x="57" y="403"/>
                  <a:pt x="57" y="402"/>
                  <a:pt x="57" y="404"/>
                </a:cubicBezTo>
                <a:cubicBezTo>
                  <a:pt x="56" y="405"/>
                  <a:pt x="55" y="407"/>
                  <a:pt x="55" y="408"/>
                </a:cubicBezTo>
                <a:cubicBezTo>
                  <a:pt x="54" y="409"/>
                  <a:pt x="54" y="410"/>
                  <a:pt x="53" y="412"/>
                </a:cubicBezTo>
                <a:cubicBezTo>
                  <a:pt x="52" y="414"/>
                  <a:pt x="52" y="416"/>
                  <a:pt x="51" y="420"/>
                </a:cubicBezTo>
                <a:cubicBezTo>
                  <a:pt x="50" y="423"/>
                  <a:pt x="50" y="426"/>
                  <a:pt x="50" y="426"/>
                </a:cubicBezTo>
                <a:cubicBezTo>
                  <a:pt x="50" y="427"/>
                  <a:pt x="50" y="429"/>
                  <a:pt x="50" y="430"/>
                </a:cubicBezTo>
                <a:cubicBezTo>
                  <a:pt x="50" y="431"/>
                  <a:pt x="50" y="434"/>
                  <a:pt x="50" y="435"/>
                </a:cubicBezTo>
                <a:cubicBezTo>
                  <a:pt x="49" y="436"/>
                  <a:pt x="50" y="437"/>
                  <a:pt x="50" y="438"/>
                </a:cubicBezTo>
                <a:cubicBezTo>
                  <a:pt x="50" y="440"/>
                  <a:pt x="50" y="441"/>
                  <a:pt x="50" y="442"/>
                </a:cubicBezTo>
                <a:cubicBezTo>
                  <a:pt x="50" y="443"/>
                  <a:pt x="50" y="443"/>
                  <a:pt x="51" y="444"/>
                </a:cubicBezTo>
                <a:cubicBezTo>
                  <a:pt x="51" y="445"/>
                  <a:pt x="51" y="446"/>
                  <a:pt x="51" y="447"/>
                </a:cubicBezTo>
                <a:cubicBezTo>
                  <a:pt x="51" y="448"/>
                  <a:pt x="52" y="449"/>
                  <a:pt x="52" y="450"/>
                </a:cubicBezTo>
                <a:cubicBezTo>
                  <a:pt x="53" y="451"/>
                  <a:pt x="53" y="452"/>
                  <a:pt x="53" y="452"/>
                </a:cubicBezTo>
                <a:cubicBezTo>
                  <a:pt x="54" y="453"/>
                  <a:pt x="54" y="454"/>
                  <a:pt x="54" y="456"/>
                </a:cubicBezTo>
                <a:cubicBezTo>
                  <a:pt x="54" y="458"/>
                  <a:pt x="54" y="460"/>
                  <a:pt x="55" y="461"/>
                </a:cubicBezTo>
                <a:cubicBezTo>
                  <a:pt x="55" y="463"/>
                  <a:pt x="55" y="465"/>
                  <a:pt x="55" y="466"/>
                </a:cubicBezTo>
                <a:cubicBezTo>
                  <a:pt x="55" y="467"/>
                  <a:pt x="55" y="468"/>
                  <a:pt x="55" y="471"/>
                </a:cubicBezTo>
                <a:cubicBezTo>
                  <a:pt x="55" y="475"/>
                  <a:pt x="55" y="478"/>
                  <a:pt x="55" y="481"/>
                </a:cubicBezTo>
                <a:cubicBezTo>
                  <a:pt x="54" y="487"/>
                  <a:pt x="55" y="493"/>
                  <a:pt x="56" y="498"/>
                </a:cubicBezTo>
                <a:cubicBezTo>
                  <a:pt x="56" y="503"/>
                  <a:pt x="57" y="507"/>
                  <a:pt x="58" y="511"/>
                </a:cubicBezTo>
                <a:cubicBezTo>
                  <a:pt x="59" y="514"/>
                  <a:pt x="61" y="524"/>
                  <a:pt x="62" y="527"/>
                </a:cubicBezTo>
                <a:cubicBezTo>
                  <a:pt x="63" y="531"/>
                  <a:pt x="65" y="535"/>
                  <a:pt x="65" y="537"/>
                </a:cubicBezTo>
                <a:cubicBezTo>
                  <a:pt x="66" y="539"/>
                  <a:pt x="66" y="544"/>
                  <a:pt x="66" y="547"/>
                </a:cubicBezTo>
                <a:cubicBezTo>
                  <a:pt x="66" y="550"/>
                  <a:pt x="68" y="560"/>
                  <a:pt x="68" y="562"/>
                </a:cubicBezTo>
                <a:cubicBezTo>
                  <a:pt x="68" y="564"/>
                  <a:pt x="69" y="580"/>
                  <a:pt x="69" y="583"/>
                </a:cubicBezTo>
                <a:cubicBezTo>
                  <a:pt x="70" y="586"/>
                  <a:pt x="71" y="603"/>
                  <a:pt x="72" y="606"/>
                </a:cubicBezTo>
                <a:cubicBezTo>
                  <a:pt x="72" y="610"/>
                  <a:pt x="73" y="624"/>
                  <a:pt x="74" y="629"/>
                </a:cubicBezTo>
                <a:cubicBezTo>
                  <a:pt x="74" y="636"/>
                  <a:pt x="77" y="647"/>
                  <a:pt x="77" y="649"/>
                </a:cubicBezTo>
                <a:cubicBezTo>
                  <a:pt x="78" y="651"/>
                  <a:pt x="80" y="660"/>
                  <a:pt x="80" y="661"/>
                </a:cubicBezTo>
                <a:cubicBezTo>
                  <a:pt x="80" y="663"/>
                  <a:pt x="82" y="672"/>
                  <a:pt x="83" y="676"/>
                </a:cubicBezTo>
                <a:cubicBezTo>
                  <a:pt x="84" y="680"/>
                  <a:pt x="85" y="686"/>
                  <a:pt x="86" y="689"/>
                </a:cubicBezTo>
                <a:cubicBezTo>
                  <a:pt x="87" y="692"/>
                  <a:pt x="87" y="695"/>
                  <a:pt x="88" y="696"/>
                </a:cubicBezTo>
                <a:cubicBezTo>
                  <a:pt x="88" y="698"/>
                  <a:pt x="90" y="702"/>
                  <a:pt x="91" y="703"/>
                </a:cubicBezTo>
                <a:cubicBezTo>
                  <a:pt x="91" y="704"/>
                  <a:pt x="94" y="712"/>
                  <a:pt x="94" y="713"/>
                </a:cubicBezTo>
                <a:cubicBezTo>
                  <a:pt x="95" y="715"/>
                  <a:pt x="98" y="724"/>
                  <a:pt x="99" y="725"/>
                </a:cubicBezTo>
                <a:cubicBezTo>
                  <a:pt x="99" y="726"/>
                  <a:pt x="99" y="726"/>
                  <a:pt x="99" y="726"/>
                </a:cubicBezTo>
                <a:cubicBezTo>
                  <a:pt x="98" y="727"/>
                  <a:pt x="99" y="728"/>
                  <a:pt x="99" y="729"/>
                </a:cubicBezTo>
                <a:cubicBezTo>
                  <a:pt x="98" y="729"/>
                  <a:pt x="96" y="733"/>
                  <a:pt x="94" y="737"/>
                </a:cubicBezTo>
                <a:cubicBezTo>
                  <a:pt x="92" y="741"/>
                  <a:pt x="91" y="744"/>
                  <a:pt x="90" y="745"/>
                </a:cubicBezTo>
                <a:cubicBezTo>
                  <a:pt x="90" y="745"/>
                  <a:pt x="87" y="751"/>
                  <a:pt x="87" y="753"/>
                </a:cubicBezTo>
                <a:cubicBezTo>
                  <a:pt x="87" y="756"/>
                  <a:pt x="87" y="758"/>
                  <a:pt x="86" y="761"/>
                </a:cubicBezTo>
                <a:cubicBezTo>
                  <a:pt x="85" y="764"/>
                  <a:pt x="83" y="767"/>
                  <a:pt x="82" y="768"/>
                </a:cubicBezTo>
                <a:cubicBezTo>
                  <a:pt x="82" y="769"/>
                  <a:pt x="81" y="770"/>
                  <a:pt x="81" y="771"/>
                </a:cubicBezTo>
                <a:cubicBezTo>
                  <a:pt x="82" y="772"/>
                  <a:pt x="82" y="774"/>
                  <a:pt x="83" y="775"/>
                </a:cubicBezTo>
                <a:cubicBezTo>
                  <a:pt x="83" y="776"/>
                  <a:pt x="84" y="777"/>
                  <a:pt x="85" y="777"/>
                </a:cubicBezTo>
                <a:cubicBezTo>
                  <a:pt x="86" y="777"/>
                  <a:pt x="90" y="778"/>
                  <a:pt x="91" y="778"/>
                </a:cubicBezTo>
                <a:cubicBezTo>
                  <a:pt x="91" y="778"/>
                  <a:pt x="91" y="779"/>
                  <a:pt x="91" y="780"/>
                </a:cubicBezTo>
                <a:cubicBezTo>
                  <a:pt x="91" y="781"/>
                  <a:pt x="89" y="783"/>
                  <a:pt x="89" y="784"/>
                </a:cubicBezTo>
                <a:cubicBezTo>
                  <a:pt x="88" y="785"/>
                  <a:pt x="87" y="786"/>
                  <a:pt x="87" y="786"/>
                </a:cubicBezTo>
                <a:cubicBezTo>
                  <a:pt x="86" y="787"/>
                  <a:pt x="86" y="788"/>
                  <a:pt x="85" y="789"/>
                </a:cubicBezTo>
                <a:cubicBezTo>
                  <a:pt x="85" y="790"/>
                  <a:pt x="84" y="791"/>
                  <a:pt x="82" y="794"/>
                </a:cubicBezTo>
                <a:cubicBezTo>
                  <a:pt x="81" y="798"/>
                  <a:pt x="80" y="800"/>
                  <a:pt x="79" y="800"/>
                </a:cubicBezTo>
                <a:cubicBezTo>
                  <a:pt x="79" y="801"/>
                  <a:pt x="79" y="801"/>
                  <a:pt x="79" y="801"/>
                </a:cubicBezTo>
                <a:cubicBezTo>
                  <a:pt x="80" y="801"/>
                  <a:pt x="80" y="801"/>
                  <a:pt x="79" y="802"/>
                </a:cubicBezTo>
                <a:cubicBezTo>
                  <a:pt x="79" y="802"/>
                  <a:pt x="78" y="804"/>
                  <a:pt x="77" y="805"/>
                </a:cubicBezTo>
                <a:cubicBezTo>
                  <a:pt x="77" y="805"/>
                  <a:pt x="75" y="807"/>
                  <a:pt x="75" y="808"/>
                </a:cubicBezTo>
                <a:cubicBezTo>
                  <a:pt x="74" y="809"/>
                  <a:pt x="72" y="810"/>
                  <a:pt x="71" y="811"/>
                </a:cubicBezTo>
                <a:cubicBezTo>
                  <a:pt x="69" y="811"/>
                  <a:pt x="64" y="813"/>
                  <a:pt x="62" y="813"/>
                </a:cubicBezTo>
                <a:cubicBezTo>
                  <a:pt x="59" y="813"/>
                  <a:pt x="53" y="815"/>
                  <a:pt x="50" y="816"/>
                </a:cubicBezTo>
                <a:cubicBezTo>
                  <a:pt x="47" y="817"/>
                  <a:pt x="44" y="818"/>
                  <a:pt x="43" y="819"/>
                </a:cubicBezTo>
                <a:cubicBezTo>
                  <a:pt x="42" y="820"/>
                  <a:pt x="40" y="823"/>
                  <a:pt x="40" y="824"/>
                </a:cubicBezTo>
                <a:cubicBezTo>
                  <a:pt x="39" y="824"/>
                  <a:pt x="39" y="825"/>
                  <a:pt x="38" y="825"/>
                </a:cubicBezTo>
                <a:cubicBezTo>
                  <a:pt x="38" y="826"/>
                  <a:pt x="38" y="826"/>
                  <a:pt x="38" y="827"/>
                </a:cubicBezTo>
                <a:cubicBezTo>
                  <a:pt x="38" y="827"/>
                  <a:pt x="37" y="828"/>
                  <a:pt x="37" y="828"/>
                </a:cubicBezTo>
                <a:cubicBezTo>
                  <a:pt x="36" y="828"/>
                  <a:pt x="36" y="828"/>
                  <a:pt x="36" y="829"/>
                </a:cubicBezTo>
                <a:cubicBezTo>
                  <a:pt x="35" y="830"/>
                  <a:pt x="35" y="833"/>
                  <a:pt x="35" y="834"/>
                </a:cubicBezTo>
                <a:cubicBezTo>
                  <a:pt x="35" y="836"/>
                  <a:pt x="36" y="836"/>
                  <a:pt x="37" y="837"/>
                </a:cubicBezTo>
                <a:cubicBezTo>
                  <a:pt x="38" y="837"/>
                  <a:pt x="38" y="837"/>
                  <a:pt x="41" y="838"/>
                </a:cubicBezTo>
                <a:cubicBezTo>
                  <a:pt x="44" y="839"/>
                  <a:pt x="48" y="840"/>
                  <a:pt x="49" y="840"/>
                </a:cubicBezTo>
                <a:cubicBezTo>
                  <a:pt x="50" y="840"/>
                  <a:pt x="50" y="840"/>
                  <a:pt x="51" y="841"/>
                </a:cubicBezTo>
                <a:cubicBezTo>
                  <a:pt x="52" y="841"/>
                  <a:pt x="55" y="841"/>
                  <a:pt x="57" y="842"/>
                </a:cubicBezTo>
                <a:cubicBezTo>
                  <a:pt x="58" y="842"/>
                  <a:pt x="62" y="842"/>
                  <a:pt x="63" y="842"/>
                </a:cubicBezTo>
                <a:cubicBezTo>
                  <a:pt x="65" y="842"/>
                  <a:pt x="65" y="841"/>
                  <a:pt x="65" y="841"/>
                </a:cubicBezTo>
                <a:cubicBezTo>
                  <a:pt x="65" y="840"/>
                  <a:pt x="67" y="841"/>
                  <a:pt x="68" y="842"/>
                </a:cubicBezTo>
                <a:cubicBezTo>
                  <a:pt x="69" y="842"/>
                  <a:pt x="69" y="842"/>
                  <a:pt x="70" y="842"/>
                </a:cubicBezTo>
                <a:cubicBezTo>
                  <a:pt x="72" y="842"/>
                  <a:pt x="72" y="842"/>
                  <a:pt x="72" y="841"/>
                </a:cubicBezTo>
                <a:cubicBezTo>
                  <a:pt x="73" y="841"/>
                  <a:pt x="73" y="841"/>
                  <a:pt x="74" y="841"/>
                </a:cubicBezTo>
                <a:cubicBezTo>
                  <a:pt x="75" y="842"/>
                  <a:pt x="76" y="841"/>
                  <a:pt x="77" y="841"/>
                </a:cubicBezTo>
                <a:cubicBezTo>
                  <a:pt x="79" y="841"/>
                  <a:pt x="78" y="841"/>
                  <a:pt x="79" y="840"/>
                </a:cubicBezTo>
                <a:cubicBezTo>
                  <a:pt x="79" y="839"/>
                  <a:pt x="80" y="840"/>
                  <a:pt x="81" y="841"/>
                </a:cubicBezTo>
                <a:cubicBezTo>
                  <a:pt x="81" y="841"/>
                  <a:pt x="82" y="841"/>
                  <a:pt x="83" y="841"/>
                </a:cubicBezTo>
                <a:cubicBezTo>
                  <a:pt x="85" y="841"/>
                  <a:pt x="84" y="840"/>
                  <a:pt x="85" y="840"/>
                </a:cubicBezTo>
                <a:cubicBezTo>
                  <a:pt x="85" y="839"/>
                  <a:pt x="85" y="840"/>
                  <a:pt x="86" y="840"/>
                </a:cubicBezTo>
                <a:cubicBezTo>
                  <a:pt x="86" y="840"/>
                  <a:pt x="87" y="840"/>
                  <a:pt x="88" y="840"/>
                </a:cubicBezTo>
                <a:cubicBezTo>
                  <a:pt x="90" y="840"/>
                  <a:pt x="90" y="840"/>
                  <a:pt x="90" y="839"/>
                </a:cubicBezTo>
                <a:cubicBezTo>
                  <a:pt x="91" y="839"/>
                  <a:pt x="91" y="839"/>
                  <a:pt x="92" y="839"/>
                </a:cubicBezTo>
                <a:cubicBezTo>
                  <a:pt x="93" y="839"/>
                  <a:pt x="93" y="839"/>
                  <a:pt x="94" y="839"/>
                </a:cubicBezTo>
                <a:cubicBezTo>
                  <a:pt x="95" y="839"/>
                  <a:pt x="96" y="839"/>
                  <a:pt x="96" y="839"/>
                </a:cubicBezTo>
                <a:cubicBezTo>
                  <a:pt x="96" y="839"/>
                  <a:pt x="96" y="838"/>
                  <a:pt x="97" y="839"/>
                </a:cubicBezTo>
                <a:cubicBezTo>
                  <a:pt x="97" y="839"/>
                  <a:pt x="98" y="838"/>
                  <a:pt x="100" y="838"/>
                </a:cubicBezTo>
                <a:cubicBezTo>
                  <a:pt x="102" y="838"/>
                  <a:pt x="102" y="837"/>
                  <a:pt x="102" y="837"/>
                </a:cubicBezTo>
                <a:cubicBezTo>
                  <a:pt x="102" y="836"/>
                  <a:pt x="103" y="835"/>
                  <a:pt x="104" y="835"/>
                </a:cubicBezTo>
                <a:cubicBezTo>
                  <a:pt x="105" y="834"/>
                  <a:pt x="106" y="834"/>
                  <a:pt x="110" y="833"/>
                </a:cubicBezTo>
                <a:cubicBezTo>
                  <a:pt x="113" y="832"/>
                  <a:pt x="121" y="830"/>
                  <a:pt x="122" y="830"/>
                </a:cubicBezTo>
                <a:cubicBezTo>
                  <a:pt x="124" y="829"/>
                  <a:pt x="124" y="829"/>
                  <a:pt x="126" y="830"/>
                </a:cubicBezTo>
                <a:cubicBezTo>
                  <a:pt x="128" y="831"/>
                  <a:pt x="130" y="832"/>
                  <a:pt x="132" y="833"/>
                </a:cubicBezTo>
                <a:cubicBezTo>
                  <a:pt x="133" y="834"/>
                  <a:pt x="134" y="834"/>
                  <a:pt x="135" y="834"/>
                </a:cubicBezTo>
                <a:cubicBezTo>
                  <a:pt x="136" y="834"/>
                  <a:pt x="139" y="834"/>
                  <a:pt x="141" y="834"/>
                </a:cubicBezTo>
                <a:cubicBezTo>
                  <a:pt x="143" y="833"/>
                  <a:pt x="142" y="833"/>
                  <a:pt x="143" y="832"/>
                </a:cubicBezTo>
                <a:cubicBezTo>
                  <a:pt x="143" y="832"/>
                  <a:pt x="144" y="832"/>
                  <a:pt x="144" y="832"/>
                </a:cubicBezTo>
                <a:cubicBezTo>
                  <a:pt x="144" y="833"/>
                  <a:pt x="144" y="833"/>
                  <a:pt x="146" y="833"/>
                </a:cubicBezTo>
                <a:cubicBezTo>
                  <a:pt x="149" y="833"/>
                  <a:pt x="148" y="833"/>
                  <a:pt x="149" y="832"/>
                </a:cubicBezTo>
                <a:cubicBezTo>
                  <a:pt x="149" y="832"/>
                  <a:pt x="149" y="831"/>
                  <a:pt x="150" y="832"/>
                </a:cubicBezTo>
                <a:cubicBezTo>
                  <a:pt x="150" y="832"/>
                  <a:pt x="151" y="832"/>
                  <a:pt x="153" y="832"/>
                </a:cubicBezTo>
                <a:cubicBezTo>
                  <a:pt x="155" y="832"/>
                  <a:pt x="154" y="832"/>
                  <a:pt x="155" y="831"/>
                </a:cubicBezTo>
                <a:cubicBezTo>
                  <a:pt x="155" y="830"/>
                  <a:pt x="154" y="831"/>
                  <a:pt x="156" y="831"/>
                </a:cubicBezTo>
                <a:cubicBezTo>
                  <a:pt x="157" y="831"/>
                  <a:pt x="158" y="831"/>
                  <a:pt x="159" y="830"/>
                </a:cubicBezTo>
                <a:cubicBezTo>
                  <a:pt x="160" y="830"/>
                  <a:pt x="161" y="829"/>
                  <a:pt x="161" y="829"/>
                </a:cubicBezTo>
                <a:cubicBezTo>
                  <a:pt x="161" y="829"/>
                  <a:pt x="162" y="829"/>
                  <a:pt x="162" y="828"/>
                </a:cubicBezTo>
                <a:cubicBezTo>
                  <a:pt x="163" y="828"/>
                  <a:pt x="163" y="828"/>
                  <a:pt x="163" y="826"/>
                </a:cubicBezTo>
                <a:cubicBezTo>
                  <a:pt x="163" y="825"/>
                  <a:pt x="163" y="820"/>
                  <a:pt x="162" y="817"/>
                </a:cubicBezTo>
                <a:cubicBezTo>
                  <a:pt x="162" y="815"/>
                  <a:pt x="162" y="814"/>
                  <a:pt x="161" y="814"/>
                </a:cubicBezTo>
                <a:cubicBezTo>
                  <a:pt x="161" y="814"/>
                  <a:pt x="161" y="813"/>
                  <a:pt x="161" y="813"/>
                </a:cubicBezTo>
                <a:cubicBezTo>
                  <a:pt x="161" y="812"/>
                  <a:pt x="161" y="812"/>
                  <a:pt x="161" y="810"/>
                </a:cubicBezTo>
                <a:cubicBezTo>
                  <a:pt x="161" y="809"/>
                  <a:pt x="161" y="808"/>
                  <a:pt x="160" y="807"/>
                </a:cubicBezTo>
                <a:cubicBezTo>
                  <a:pt x="160" y="807"/>
                  <a:pt x="160" y="806"/>
                  <a:pt x="160" y="805"/>
                </a:cubicBezTo>
                <a:cubicBezTo>
                  <a:pt x="161" y="804"/>
                  <a:pt x="161" y="802"/>
                  <a:pt x="161" y="801"/>
                </a:cubicBezTo>
                <a:cubicBezTo>
                  <a:pt x="161" y="799"/>
                  <a:pt x="160" y="797"/>
                  <a:pt x="160" y="796"/>
                </a:cubicBezTo>
                <a:cubicBezTo>
                  <a:pt x="160" y="796"/>
                  <a:pt x="160" y="794"/>
                  <a:pt x="160" y="794"/>
                </a:cubicBezTo>
                <a:cubicBezTo>
                  <a:pt x="161" y="794"/>
                  <a:pt x="161" y="794"/>
                  <a:pt x="161" y="793"/>
                </a:cubicBezTo>
                <a:cubicBezTo>
                  <a:pt x="161" y="793"/>
                  <a:pt x="161" y="792"/>
                  <a:pt x="162" y="791"/>
                </a:cubicBezTo>
                <a:cubicBezTo>
                  <a:pt x="162" y="791"/>
                  <a:pt x="164" y="788"/>
                  <a:pt x="166" y="786"/>
                </a:cubicBezTo>
                <a:cubicBezTo>
                  <a:pt x="167" y="784"/>
                  <a:pt x="169" y="783"/>
                  <a:pt x="169" y="782"/>
                </a:cubicBezTo>
                <a:cubicBezTo>
                  <a:pt x="170" y="781"/>
                  <a:pt x="171" y="779"/>
                  <a:pt x="171" y="777"/>
                </a:cubicBezTo>
                <a:cubicBezTo>
                  <a:pt x="172" y="774"/>
                  <a:pt x="172" y="772"/>
                  <a:pt x="172" y="771"/>
                </a:cubicBezTo>
                <a:cubicBezTo>
                  <a:pt x="172" y="770"/>
                  <a:pt x="171" y="769"/>
                  <a:pt x="171" y="767"/>
                </a:cubicBezTo>
                <a:cubicBezTo>
                  <a:pt x="170" y="766"/>
                  <a:pt x="167" y="758"/>
                  <a:pt x="165" y="755"/>
                </a:cubicBezTo>
                <a:cubicBezTo>
                  <a:pt x="164" y="751"/>
                  <a:pt x="162" y="749"/>
                  <a:pt x="161" y="748"/>
                </a:cubicBezTo>
                <a:cubicBezTo>
                  <a:pt x="161" y="746"/>
                  <a:pt x="157" y="740"/>
                  <a:pt x="157" y="740"/>
                </a:cubicBezTo>
                <a:cubicBezTo>
                  <a:pt x="156" y="739"/>
                  <a:pt x="155" y="737"/>
                  <a:pt x="155" y="737"/>
                </a:cubicBezTo>
                <a:cubicBezTo>
                  <a:pt x="155" y="736"/>
                  <a:pt x="155" y="736"/>
                  <a:pt x="155" y="735"/>
                </a:cubicBezTo>
                <a:cubicBezTo>
                  <a:pt x="155" y="735"/>
                  <a:pt x="155" y="734"/>
                  <a:pt x="155" y="731"/>
                </a:cubicBezTo>
                <a:cubicBezTo>
                  <a:pt x="156" y="728"/>
                  <a:pt x="156" y="723"/>
                  <a:pt x="156" y="721"/>
                </a:cubicBezTo>
                <a:cubicBezTo>
                  <a:pt x="156" y="720"/>
                  <a:pt x="156" y="707"/>
                  <a:pt x="156" y="703"/>
                </a:cubicBezTo>
                <a:cubicBezTo>
                  <a:pt x="156" y="699"/>
                  <a:pt x="157" y="694"/>
                  <a:pt x="157" y="692"/>
                </a:cubicBezTo>
                <a:cubicBezTo>
                  <a:pt x="157" y="690"/>
                  <a:pt x="157" y="687"/>
                  <a:pt x="157" y="685"/>
                </a:cubicBezTo>
                <a:cubicBezTo>
                  <a:pt x="157" y="683"/>
                  <a:pt x="157" y="677"/>
                  <a:pt x="157" y="675"/>
                </a:cubicBezTo>
                <a:cubicBezTo>
                  <a:pt x="157" y="674"/>
                  <a:pt x="157" y="672"/>
                  <a:pt x="157" y="671"/>
                </a:cubicBezTo>
                <a:cubicBezTo>
                  <a:pt x="157" y="671"/>
                  <a:pt x="157" y="669"/>
                  <a:pt x="157" y="668"/>
                </a:cubicBezTo>
                <a:cubicBezTo>
                  <a:pt x="157" y="667"/>
                  <a:pt x="157" y="658"/>
                  <a:pt x="157" y="656"/>
                </a:cubicBezTo>
                <a:cubicBezTo>
                  <a:pt x="157" y="655"/>
                  <a:pt x="156" y="642"/>
                  <a:pt x="155" y="639"/>
                </a:cubicBezTo>
                <a:cubicBezTo>
                  <a:pt x="155" y="635"/>
                  <a:pt x="154" y="633"/>
                  <a:pt x="154" y="631"/>
                </a:cubicBezTo>
                <a:cubicBezTo>
                  <a:pt x="154" y="629"/>
                  <a:pt x="154" y="628"/>
                  <a:pt x="154" y="627"/>
                </a:cubicBezTo>
                <a:cubicBezTo>
                  <a:pt x="154" y="625"/>
                  <a:pt x="155" y="622"/>
                  <a:pt x="156" y="620"/>
                </a:cubicBezTo>
                <a:cubicBezTo>
                  <a:pt x="156" y="618"/>
                  <a:pt x="157" y="610"/>
                  <a:pt x="158" y="607"/>
                </a:cubicBezTo>
                <a:cubicBezTo>
                  <a:pt x="158" y="604"/>
                  <a:pt x="159" y="600"/>
                  <a:pt x="159" y="599"/>
                </a:cubicBezTo>
                <a:cubicBezTo>
                  <a:pt x="159" y="598"/>
                  <a:pt x="158" y="591"/>
                  <a:pt x="158" y="590"/>
                </a:cubicBezTo>
                <a:cubicBezTo>
                  <a:pt x="158" y="588"/>
                  <a:pt x="158" y="579"/>
                  <a:pt x="158" y="578"/>
                </a:cubicBezTo>
                <a:cubicBezTo>
                  <a:pt x="158" y="577"/>
                  <a:pt x="157" y="573"/>
                  <a:pt x="156" y="571"/>
                </a:cubicBezTo>
                <a:cubicBezTo>
                  <a:pt x="156" y="569"/>
                  <a:pt x="155" y="566"/>
                  <a:pt x="155" y="565"/>
                </a:cubicBezTo>
                <a:cubicBezTo>
                  <a:pt x="155" y="564"/>
                  <a:pt x="154" y="560"/>
                  <a:pt x="154" y="557"/>
                </a:cubicBezTo>
                <a:cubicBezTo>
                  <a:pt x="154" y="555"/>
                  <a:pt x="154" y="550"/>
                  <a:pt x="154" y="549"/>
                </a:cubicBezTo>
                <a:cubicBezTo>
                  <a:pt x="154" y="549"/>
                  <a:pt x="154" y="549"/>
                  <a:pt x="155" y="550"/>
                </a:cubicBezTo>
                <a:cubicBezTo>
                  <a:pt x="155" y="551"/>
                  <a:pt x="155" y="552"/>
                  <a:pt x="155" y="554"/>
                </a:cubicBezTo>
                <a:cubicBezTo>
                  <a:pt x="156" y="555"/>
                  <a:pt x="156" y="558"/>
                  <a:pt x="157" y="559"/>
                </a:cubicBezTo>
                <a:cubicBezTo>
                  <a:pt x="157" y="560"/>
                  <a:pt x="158" y="566"/>
                  <a:pt x="159" y="567"/>
                </a:cubicBezTo>
                <a:cubicBezTo>
                  <a:pt x="159" y="569"/>
                  <a:pt x="159" y="569"/>
                  <a:pt x="159" y="570"/>
                </a:cubicBezTo>
                <a:cubicBezTo>
                  <a:pt x="160" y="571"/>
                  <a:pt x="160" y="574"/>
                  <a:pt x="161" y="576"/>
                </a:cubicBezTo>
                <a:cubicBezTo>
                  <a:pt x="161" y="578"/>
                  <a:pt x="162" y="582"/>
                  <a:pt x="163" y="585"/>
                </a:cubicBezTo>
                <a:cubicBezTo>
                  <a:pt x="164" y="587"/>
                  <a:pt x="164" y="590"/>
                  <a:pt x="165" y="592"/>
                </a:cubicBezTo>
                <a:cubicBezTo>
                  <a:pt x="165" y="594"/>
                  <a:pt x="166" y="598"/>
                  <a:pt x="166" y="599"/>
                </a:cubicBezTo>
                <a:cubicBezTo>
                  <a:pt x="167" y="601"/>
                  <a:pt x="168" y="605"/>
                  <a:pt x="168" y="607"/>
                </a:cubicBezTo>
                <a:cubicBezTo>
                  <a:pt x="168" y="608"/>
                  <a:pt x="169" y="612"/>
                  <a:pt x="169" y="614"/>
                </a:cubicBezTo>
                <a:cubicBezTo>
                  <a:pt x="169" y="615"/>
                  <a:pt x="169" y="617"/>
                  <a:pt x="170" y="619"/>
                </a:cubicBezTo>
                <a:cubicBezTo>
                  <a:pt x="170" y="620"/>
                  <a:pt x="170" y="622"/>
                  <a:pt x="170" y="624"/>
                </a:cubicBezTo>
                <a:cubicBezTo>
                  <a:pt x="170" y="626"/>
                  <a:pt x="171" y="630"/>
                  <a:pt x="171" y="631"/>
                </a:cubicBezTo>
                <a:cubicBezTo>
                  <a:pt x="171" y="632"/>
                  <a:pt x="171" y="635"/>
                  <a:pt x="171" y="637"/>
                </a:cubicBezTo>
                <a:cubicBezTo>
                  <a:pt x="171" y="639"/>
                  <a:pt x="172" y="643"/>
                  <a:pt x="172" y="645"/>
                </a:cubicBezTo>
                <a:cubicBezTo>
                  <a:pt x="173" y="646"/>
                  <a:pt x="173" y="648"/>
                  <a:pt x="173" y="650"/>
                </a:cubicBezTo>
                <a:cubicBezTo>
                  <a:pt x="173" y="652"/>
                  <a:pt x="173" y="655"/>
                  <a:pt x="173" y="656"/>
                </a:cubicBezTo>
                <a:cubicBezTo>
                  <a:pt x="174" y="656"/>
                  <a:pt x="174" y="660"/>
                  <a:pt x="174" y="662"/>
                </a:cubicBezTo>
                <a:cubicBezTo>
                  <a:pt x="174" y="665"/>
                  <a:pt x="175" y="668"/>
                  <a:pt x="175" y="669"/>
                </a:cubicBezTo>
                <a:cubicBezTo>
                  <a:pt x="175" y="670"/>
                  <a:pt x="176" y="672"/>
                  <a:pt x="176" y="674"/>
                </a:cubicBezTo>
                <a:cubicBezTo>
                  <a:pt x="176" y="675"/>
                  <a:pt x="176" y="677"/>
                  <a:pt x="176" y="678"/>
                </a:cubicBezTo>
                <a:cubicBezTo>
                  <a:pt x="176" y="679"/>
                  <a:pt x="176" y="687"/>
                  <a:pt x="177" y="690"/>
                </a:cubicBezTo>
                <a:cubicBezTo>
                  <a:pt x="177" y="693"/>
                  <a:pt x="177" y="703"/>
                  <a:pt x="177" y="707"/>
                </a:cubicBezTo>
                <a:cubicBezTo>
                  <a:pt x="177" y="710"/>
                  <a:pt x="178" y="718"/>
                  <a:pt x="179" y="721"/>
                </a:cubicBezTo>
                <a:cubicBezTo>
                  <a:pt x="179" y="725"/>
                  <a:pt x="182" y="736"/>
                  <a:pt x="182" y="740"/>
                </a:cubicBezTo>
                <a:cubicBezTo>
                  <a:pt x="183" y="744"/>
                  <a:pt x="184" y="748"/>
                  <a:pt x="185" y="751"/>
                </a:cubicBezTo>
                <a:cubicBezTo>
                  <a:pt x="186" y="754"/>
                  <a:pt x="187" y="757"/>
                  <a:pt x="188" y="760"/>
                </a:cubicBezTo>
                <a:cubicBezTo>
                  <a:pt x="190" y="763"/>
                  <a:pt x="191" y="768"/>
                  <a:pt x="192" y="770"/>
                </a:cubicBezTo>
                <a:cubicBezTo>
                  <a:pt x="193" y="772"/>
                  <a:pt x="193" y="773"/>
                  <a:pt x="195" y="774"/>
                </a:cubicBezTo>
                <a:cubicBezTo>
                  <a:pt x="197" y="775"/>
                  <a:pt x="201" y="777"/>
                  <a:pt x="202" y="777"/>
                </a:cubicBezTo>
                <a:cubicBezTo>
                  <a:pt x="203" y="778"/>
                  <a:pt x="203" y="778"/>
                  <a:pt x="202" y="778"/>
                </a:cubicBezTo>
                <a:cubicBezTo>
                  <a:pt x="201" y="779"/>
                  <a:pt x="200" y="780"/>
                  <a:pt x="199" y="780"/>
                </a:cubicBezTo>
                <a:cubicBezTo>
                  <a:pt x="199" y="780"/>
                  <a:pt x="195" y="783"/>
                  <a:pt x="194" y="783"/>
                </a:cubicBezTo>
                <a:cubicBezTo>
                  <a:pt x="194" y="784"/>
                  <a:pt x="193" y="785"/>
                  <a:pt x="192" y="786"/>
                </a:cubicBezTo>
                <a:cubicBezTo>
                  <a:pt x="192" y="788"/>
                  <a:pt x="188" y="793"/>
                  <a:pt x="188" y="794"/>
                </a:cubicBezTo>
                <a:cubicBezTo>
                  <a:pt x="187" y="795"/>
                  <a:pt x="186" y="797"/>
                  <a:pt x="185" y="798"/>
                </a:cubicBezTo>
                <a:cubicBezTo>
                  <a:pt x="184" y="799"/>
                  <a:pt x="184" y="802"/>
                  <a:pt x="185" y="804"/>
                </a:cubicBezTo>
                <a:cubicBezTo>
                  <a:pt x="185" y="805"/>
                  <a:pt x="185" y="808"/>
                  <a:pt x="186" y="809"/>
                </a:cubicBezTo>
                <a:cubicBezTo>
                  <a:pt x="186" y="810"/>
                  <a:pt x="188" y="811"/>
                  <a:pt x="188" y="812"/>
                </a:cubicBezTo>
                <a:cubicBezTo>
                  <a:pt x="189" y="813"/>
                  <a:pt x="190" y="814"/>
                  <a:pt x="191" y="816"/>
                </a:cubicBezTo>
                <a:cubicBezTo>
                  <a:pt x="192" y="817"/>
                  <a:pt x="194" y="819"/>
                  <a:pt x="195" y="819"/>
                </a:cubicBezTo>
                <a:cubicBezTo>
                  <a:pt x="195" y="820"/>
                  <a:pt x="197" y="823"/>
                  <a:pt x="198" y="824"/>
                </a:cubicBezTo>
                <a:cubicBezTo>
                  <a:pt x="199" y="824"/>
                  <a:pt x="200" y="825"/>
                  <a:pt x="200" y="826"/>
                </a:cubicBezTo>
                <a:cubicBezTo>
                  <a:pt x="200" y="826"/>
                  <a:pt x="201" y="828"/>
                  <a:pt x="202" y="829"/>
                </a:cubicBezTo>
                <a:cubicBezTo>
                  <a:pt x="203" y="830"/>
                  <a:pt x="205" y="831"/>
                  <a:pt x="206" y="832"/>
                </a:cubicBezTo>
                <a:cubicBezTo>
                  <a:pt x="206" y="832"/>
                  <a:pt x="206" y="833"/>
                  <a:pt x="206" y="834"/>
                </a:cubicBezTo>
                <a:cubicBezTo>
                  <a:pt x="206" y="835"/>
                  <a:pt x="205" y="837"/>
                  <a:pt x="204" y="839"/>
                </a:cubicBezTo>
                <a:cubicBezTo>
                  <a:pt x="203" y="842"/>
                  <a:pt x="204" y="846"/>
                  <a:pt x="204" y="847"/>
                </a:cubicBezTo>
                <a:cubicBezTo>
                  <a:pt x="205" y="848"/>
                  <a:pt x="205" y="848"/>
                  <a:pt x="205" y="849"/>
                </a:cubicBezTo>
                <a:cubicBezTo>
                  <a:pt x="204" y="849"/>
                  <a:pt x="204" y="850"/>
                  <a:pt x="204" y="850"/>
                </a:cubicBezTo>
                <a:cubicBezTo>
                  <a:pt x="204" y="851"/>
                  <a:pt x="203" y="851"/>
                  <a:pt x="203" y="852"/>
                </a:cubicBezTo>
                <a:cubicBezTo>
                  <a:pt x="202" y="852"/>
                  <a:pt x="202" y="854"/>
                  <a:pt x="202" y="857"/>
                </a:cubicBezTo>
                <a:cubicBezTo>
                  <a:pt x="202" y="860"/>
                  <a:pt x="202" y="860"/>
                  <a:pt x="202" y="861"/>
                </a:cubicBezTo>
                <a:cubicBezTo>
                  <a:pt x="202" y="862"/>
                  <a:pt x="203" y="863"/>
                  <a:pt x="204" y="864"/>
                </a:cubicBezTo>
                <a:cubicBezTo>
                  <a:pt x="205" y="864"/>
                  <a:pt x="207" y="864"/>
                  <a:pt x="209" y="864"/>
                </a:cubicBezTo>
                <a:cubicBezTo>
                  <a:pt x="210" y="865"/>
                  <a:pt x="214" y="865"/>
                  <a:pt x="216" y="865"/>
                </a:cubicBezTo>
                <a:cubicBezTo>
                  <a:pt x="219" y="865"/>
                  <a:pt x="232" y="864"/>
                  <a:pt x="235" y="864"/>
                </a:cubicBezTo>
                <a:cubicBezTo>
                  <a:pt x="238" y="864"/>
                  <a:pt x="246" y="863"/>
                  <a:pt x="249" y="863"/>
                </a:cubicBezTo>
                <a:cubicBezTo>
                  <a:pt x="253" y="862"/>
                  <a:pt x="256" y="861"/>
                  <a:pt x="257" y="860"/>
                </a:cubicBezTo>
                <a:cubicBezTo>
                  <a:pt x="258" y="859"/>
                  <a:pt x="258" y="858"/>
                  <a:pt x="258" y="857"/>
                </a:cubicBezTo>
                <a:cubicBezTo>
                  <a:pt x="258" y="855"/>
                  <a:pt x="258" y="852"/>
                  <a:pt x="258" y="850"/>
                </a:cubicBezTo>
                <a:cubicBezTo>
                  <a:pt x="258" y="848"/>
                  <a:pt x="257" y="846"/>
                  <a:pt x="256" y="845"/>
                </a:cubicBezTo>
                <a:cubicBezTo>
                  <a:pt x="256" y="845"/>
                  <a:pt x="256" y="844"/>
                  <a:pt x="257" y="842"/>
                </a:cubicBezTo>
                <a:cubicBezTo>
                  <a:pt x="257" y="840"/>
                  <a:pt x="256" y="835"/>
                  <a:pt x="256" y="834"/>
                </a:cubicBezTo>
                <a:cubicBezTo>
                  <a:pt x="256" y="833"/>
                  <a:pt x="256" y="833"/>
                  <a:pt x="255" y="832"/>
                </a:cubicBezTo>
                <a:cubicBezTo>
                  <a:pt x="255" y="831"/>
                  <a:pt x="254" y="830"/>
                  <a:pt x="254" y="829"/>
                </a:cubicBezTo>
                <a:cubicBezTo>
                  <a:pt x="254" y="828"/>
                  <a:pt x="254" y="828"/>
                  <a:pt x="255" y="828"/>
                </a:cubicBezTo>
                <a:cubicBezTo>
                  <a:pt x="255" y="828"/>
                  <a:pt x="256" y="827"/>
                  <a:pt x="256" y="826"/>
                </a:cubicBezTo>
                <a:cubicBezTo>
                  <a:pt x="257" y="825"/>
                  <a:pt x="258" y="821"/>
                  <a:pt x="259" y="819"/>
                </a:cubicBezTo>
                <a:cubicBezTo>
                  <a:pt x="260" y="816"/>
                  <a:pt x="260" y="815"/>
                  <a:pt x="260" y="815"/>
                </a:cubicBezTo>
                <a:cubicBezTo>
                  <a:pt x="260" y="814"/>
                  <a:pt x="260" y="814"/>
                  <a:pt x="260" y="814"/>
                </a:cubicBezTo>
                <a:cubicBezTo>
                  <a:pt x="260" y="813"/>
                  <a:pt x="261" y="813"/>
                  <a:pt x="261" y="811"/>
                </a:cubicBezTo>
                <a:cubicBezTo>
                  <a:pt x="262" y="809"/>
                  <a:pt x="265" y="805"/>
                  <a:pt x="266" y="804"/>
                </a:cubicBezTo>
                <a:cubicBezTo>
                  <a:pt x="266" y="802"/>
                  <a:pt x="267" y="801"/>
                  <a:pt x="267" y="801"/>
                </a:cubicBezTo>
                <a:cubicBezTo>
                  <a:pt x="268" y="801"/>
                  <a:pt x="268" y="800"/>
                  <a:pt x="268" y="799"/>
                </a:cubicBezTo>
                <a:cubicBezTo>
                  <a:pt x="268" y="797"/>
                  <a:pt x="267" y="795"/>
                  <a:pt x="266" y="795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pic>
        <p:nvPicPr>
          <p:cNvPr id="2065" name="Picture 17" descr="C:\Documents and Settings\Ram gopal\Desktop\Some example templates\Useful vectors 1\Man silhouette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81400" y="2743200"/>
            <a:ext cx="803776" cy="2819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139408" y="3496731"/>
            <a:ext cx="1974903" cy="2012244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  <a:scene3d>
            <a:camera prst="isometricOffAxis2Top">
              <a:rot lat="16896083" lon="20123606" rev="1554827"/>
            </a:camera>
            <a:lightRig rig="balanced" dir="t"/>
          </a:scene3d>
          <a:sp3d extrusionH="254000" prstMaterial="softEdge">
            <a:bevelT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55" name="Freeform 7"/>
          <p:cNvSpPr>
            <a:spLocks noEditPoints="1"/>
          </p:cNvSpPr>
          <p:nvPr/>
        </p:nvSpPr>
        <p:spPr bwMode="auto">
          <a:xfrm>
            <a:off x="5181600" y="2743200"/>
            <a:ext cx="686502" cy="1752600"/>
          </a:xfrm>
          <a:custGeom>
            <a:avLst/>
            <a:gdLst/>
            <a:ahLst/>
            <a:cxnLst>
              <a:cxn ang="0">
                <a:pos x="309" y="219"/>
              </a:cxn>
              <a:cxn ang="0">
                <a:pos x="302" y="149"/>
              </a:cxn>
              <a:cxn ang="0">
                <a:pos x="229" y="120"/>
              </a:cxn>
              <a:cxn ang="0">
                <a:pos x="207" y="94"/>
              </a:cxn>
              <a:cxn ang="0">
                <a:pos x="212" y="43"/>
              </a:cxn>
              <a:cxn ang="0">
                <a:pos x="169" y="1"/>
              </a:cxn>
              <a:cxn ang="0">
                <a:pos x="132" y="53"/>
              </a:cxn>
              <a:cxn ang="0">
                <a:pos x="145" y="94"/>
              </a:cxn>
              <a:cxn ang="0">
                <a:pos x="124" y="128"/>
              </a:cxn>
              <a:cxn ang="0">
                <a:pos x="69" y="173"/>
              </a:cxn>
              <a:cxn ang="0">
                <a:pos x="53" y="263"/>
              </a:cxn>
              <a:cxn ang="0">
                <a:pos x="41" y="373"/>
              </a:cxn>
              <a:cxn ang="0">
                <a:pos x="47" y="426"/>
              </a:cxn>
              <a:cxn ang="0">
                <a:pos x="47" y="467"/>
              </a:cxn>
              <a:cxn ang="0">
                <a:pos x="35" y="517"/>
              </a:cxn>
              <a:cxn ang="0">
                <a:pos x="22" y="522"/>
              </a:cxn>
              <a:cxn ang="0">
                <a:pos x="8" y="558"/>
              </a:cxn>
              <a:cxn ang="0">
                <a:pos x="8" y="647"/>
              </a:cxn>
              <a:cxn ang="0">
                <a:pos x="18" y="653"/>
              </a:cxn>
              <a:cxn ang="0">
                <a:pos x="47" y="664"/>
              </a:cxn>
              <a:cxn ang="0">
                <a:pos x="54" y="704"/>
              </a:cxn>
              <a:cxn ang="0">
                <a:pos x="55" y="729"/>
              </a:cxn>
              <a:cxn ang="0">
                <a:pos x="58" y="756"/>
              </a:cxn>
              <a:cxn ang="0">
                <a:pos x="51" y="775"/>
              </a:cxn>
              <a:cxn ang="0">
                <a:pos x="38" y="799"/>
              </a:cxn>
              <a:cxn ang="0">
                <a:pos x="13" y="819"/>
              </a:cxn>
              <a:cxn ang="0">
                <a:pos x="94" y="816"/>
              </a:cxn>
              <a:cxn ang="0">
                <a:pos x="115" y="778"/>
              </a:cxn>
              <a:cxn ang="0">
                <a:pos x="148" y="667"/>
              </a:cxn>
              <a:cxn ang="0">
                <a:pos x="179" y="571"/>
              </a:cxn>
              <a:cxn ang="0">
                <a:pos x="186" y="671"/>
              </a:cxn>
              <a:cxn ang="0">
                <a:pos x="176" y="776"/>
              </a:cxn>
              <a:cxn ang="0">
                <a:pos x="192" y="812"/>
              </a:cxn>
              <a:cxn ang="0">
                <a:pos x="238" y="825"/>
              </a:cxn>
              <a:cxn ang="0">
                <a:pos x="238" y="797"/>
              </a:cxn>
              <a:cxn ang="0">
                <a:pos x="245" y="758"/>
              </a:cxn>
              <a:cxn ang="0">
                <a:pos x="273" y="542"/>
              </a:cxn>
              <a:cxn ang="0">
                <a:pos x="285" y="426"/>
              </a:cxn>
              <a:cxn ang="0">
                <a:pos x="305" y="406"/>
              </a:cxn>
              <a:cxn ang="0">
                <a:pos x="318" y="351"/>
              </a:cxn>
              <a:cxn ang="0">
                <a:pos x="45" y="412"/>
              </a:cxn>
              <a:cxn ang="0">
                <a:pos x="48" y="422"/>
              </a:cxn>
              <a:cxn ang="0">
                <a:pos x="67" y="449"/>
              </a:cxn>
              <a:cxn ang="0">
                <a:pos x="67" y="466"/>
              </a:cxn>
              <a:cxn ang="0">
                <a:pos x="56" y="490"/>
              </a:cxn>
              <a:cxn ang="0">
                <a:pos x="67" y="745"/>
              </a:cxn>
              <a:cxn ang="0">
                <a:pos x="76" y="483"/>
              </a:cxn>
              <a:cxn ang="0">
                <a:pos x="72" y="480"/>
              </a:cxn>
              <a:cxn ang="0">
                <a:pos x="69" y="467"/>
              </a:cxn>
              <a:cxn ang="0">
                <a:pos x="87" y="398"/>
              </a:cxn>
              <a:cxn ang="0">
                <a:pos x="77" y="447"/>
              </a:cxn>
              <a:cxn ang="0">
                <a:pos x="79" y="419"/>
              </a:cxn>
              <a:cxn ang="0">
                <a:pos x="160" y="163"/>
              </a:cxn>
              <a:cxn ang="0">
                <a:pos x="169" y="142"/>
              </a:cxn>
              <a:cxn ang="0">
                <a:pos x="184" y="186"/>
              </a:cxn>
              <a:cxn ang="0">
                <a:pos x="194" y="159"/>
              </a:cxn>
              <a:cxn ang="0">
                <a:pos x="209" y="105"/>
              </a:cxn>
              <a:cxn ang="0">
                <a:pos x="279" y="406"/>
              </a:cxn>
            </a:cxnLst>
            <a:rect l="0" t="0" r="r" b="b"/>
            <a:pathLst>
              <a:path w="324" h="827">
                <a:moveTo>
                  <a:pt x="323" y="316"/>
                </a:moveTo>
                <a:cubicBezTo>
                  <a:pt x="323" y="313"/>
                  <a:pt x="322" y="310"/>
                  <a:pt x="322" y="304"/>
                </a:cubicBezTo>
                <a:cubicBezTo>
                  <a:pt x="321" y="299"/>
                  <a:pt x="321" y="297"/>
                  <a:pt x="321" y="293"/>
                </a:cubicBezTo>
                <a:cubicBezTo>
                  <a:pt x="321" y="289"/>
                  <a:pt x="320" y="283"/>
                  <a:pt x="320" y="276"/>
                </a:cubicBezTo>
                <a:cubicBezTo>
                  <a:pt x="319" y="269"/>
                  <a:pt x="318" y="266"/>
                  <a:pt x="317" y="260"/>
                </a:cubicBezTo>
                <a:cubicBezTo>
                  <a:pt x="316" y="254"/>
                  <a:pt x="316" y="253"/>
                  <a:pt x="315" y="247"/>
                </a:cubicBezTo>
                <a:cubicBezTo>
                  <a:pt x="315" y="245"/>
                  <a:pt x="315" y="242"/>
                  <a:pt x="314" y="239"/>
                </a:cubicBezTo>
                <a:cubicBezTo>
                  <a:pt x="314" y="237"/>
                  <a:pt x="314" y="235"/>
                  <a:pt x="313" y="232"/>
                </a:cubicBezTo>
                <a:cubicBezTo>
                  <a:pt x="313" y="231"/>
                  <a:pt x="313" y="229"/>
                  <a:pt x="312" y="227"/>
                </a:cubicBezTo>
                <a:cubicBezTo>
                  <a:pt x="310" y="220"/>
                  <a:pt x="309" y="219"/>
                  <a:pt x="309" y="219"/>
                </a:cubicBezTo>
                <a:cubicBezTo>
                  <a:pt x="309" y="219"/>
                  <a:pt x="310" y="217"/>
                  <a:pt x="310" y="213"/>
                </a:cubicBezTo>
                <a:cubicBezTo>
                  <a:pt x="310" y="208"/>
                  <a:pt x="310" y="207"/>
                  <a:pt x="309" y="204"/>
                </a:cubicBezTo>
                <a:cubicBezTo>
                  <a:pt x="309" y="202"/>
                  <a:pt x="308" y="200"/>
                  <a:pt x="308" y="198"/>
                </a:cubicBezTo>
                <a:cubicBezTo>
                  <a:pt x="308" y="197"/>
                  <a:pt x="308" y="196"/>
                  <a:pt x="308" y="195"/>
                </a:cubicBezTo>
                <a:cubicBezTo>
                  <a:pt x="308" y="193"/>
                  <a:pt x="307" y="190"/>
                  <a:pt x="307" y="187"/>
                </a:cubicBezTo>
                <a:cubicBezTo>
                  <a:pt x="305" y="182"/>
                  <a:pt x="305" y="182"/>
                  <a:pt x="304" y="179"/>
                </a:cubicBezTo>
                <a:cubicBezTo>
                  <a:pt x="303" y="176"/>
                  <a:pt x="303" y="175"/>
                  <a:pt x="303" y="175"/>
                </a:cubicBezTo>
                <a:cubicBezTo>
                  <a:pt x="303" y="175"/>
                  <a:pt x="303" y="173"/>
                  <a:pt x="303" y="168"/>
                </a:cubicBezTo>
                <a:cubicBezTo>
                  <a:pt x="303" y="163"/>
                  <a:pt x="303" y="162"/>
                  <a:pt x="303" y="159"/>
                </a:cubicBezTo>
                <a:cubicBezTo>
                  <a:pt x="303" y="155"/>
                  <a:pt x="303" y="152"/>
                  <a:pt x="302" y="149"/>
                </a:cubicBezTo>
                <a:cubicBezTo>
                  <a:pt x="302" y="146"/>
                  <a:pt x="301" y="144"/>
                  <a:pt x="299" y="143"/>
                </a:cubicBezTo>
                <a:cubicBezTo>
                  <a:pt x="297" y="143"/>
                  <a:pt x="296" y="143"/>
                  <a:pt x="296" y="143"/>
                </a:cubicBezTo>
                <a:cubicBezTo>
                  <a:pt x="296" y="143"/>
                  <a:pt x="296" y="142"/>
                  <a:pt x="293" y="141"/>
                </a:cubicBezTo>
                <a:cubicBezTo>
                  <a:pt x="290" y="140"/>
                  <a:pt x="287" y="139"/>
                  <a:pt x="283" y="138"/>
                </a:cubicBezTo>
                <a:cubicBezTo>
                  <a:pt x="279" y="137"/>
                  <a:pt x="279" y="137"/>
                  <a:pt x="277" y="136"/>
                </a:cubicBezTo>
                <a:cubicBezTo>
                  <a:pt x="275" y="135"/>
                  <a:pt x="273" y="134"/>
                  <a:pt x="270" y="134"/>
                </a:cubicBezTo>
                <a:cubicBezTo>
                  <a:pt x="267" y="133"/>
                  <a:pt x="265" y="133"/>
                  <a:pt x="263" y="132"/>
                </a:cubicBezTo>
                <a:cubicBezTo>
                  <a:pt x="261" y="131"/>
                  <a:pt x="256" y="130"/>
                  <a:pt x="253" y="129"/>
                </a:cubicBezTo>
                <a:cubicBezTo>
                  <a:pt x="249" y="128"/>
                  <a:pt x="243" y="125"/>
                  <a:pt x="239" y="123"/>
                </a:cubicBezTo>
                <a:cubicBezTo>
                  <a:pt x="235" y="122"/>
                  <a:pt x="233" y="121"/>
                  <a:pt x="229" y="120"/>
                </a:cubicBezTo>
                <a:cubicBezTo>
                  <a:pt x="225" y="120"/>
                  <a:pt x="224" y="119"/>
                  <a:pt x="224" y="119"/>
                </a:cubicBezTo>
                <a:cubicBezTo>
                  <a:pt x="224" y="119"/>
                  <a:pt x="223" y="118"/>
                  <a:pt x="221" y="117"/>
                </a:cubicBezTo>
                <a:cubicBezTo>
                  <a:pt x="219" y="116"/>
                  <a:pt x="218" y="115"/>
                  <a:pt x="217" y="113"/>
                </a:cubicBezTo>
                <a:cubicBezTo>
                  <a:pt x="215" y="112"/>
                  <a:pt x="215" y="110"/>
                  <a:pt x="214" y="109"/>
                </a:cubicBezTo>
                <a:cubicBezTo>
                  <a:pt x="213" y="108"/>
                  <a:pt x="212" y="107"/>
                  <a:pt x="211" y="106"/>
                </a:cubicBezTo>
                <a:cubicBezTo>
                  <a:pt x="211" y="106"/>
                  <a:pt x="210" y="106"/>
                  <a:pt x="210" y="106"/>
                </a:cubicBezTo>
                <a:cubicBezTo>
                  <a:pt x="210" y="106"/>
                  <a:pt x="210" y="105"/>
                  <a:pt x="209" y="104"/>
                </a:cubicBezTo>
                <a:cubicBezTo>
                  <a:pt x="209" y="102"/>
                  <a:pt x="209" y="101"/>
                  <a:pt x="209" y="101"/>
                </a:cubicBezTo>
                <a:cubicBezTo>
                  <a:pt x="208" y="100"/>
                  <a:pt x="208" y="100"/>
                  <a:pt x="208" y="100"/>
                </a:cubicBezTo>
                <a:cubicBezTo>
                  <a:pt x="208" y="100"/>
                  <a:pt x="208" y="97"/>
                  <a:pt x="207" y="94"/>
                </a:cubicBezTo>
                <a:cubicBezTo>
                  <a:pt x="207" y="91"/>
                  <a:pt x="207" y="90"/>
                  <a:pt x="207" y="88"/>
                </a:cubicBezTo>
                <a:cubicBezTo>
                  <a:pt x="207" y="86"/>
                  <a:pt x="208" y="82"/>
                  <a:pt x="208" y="78"/>
                </a:cubicBezTo>
                <a:cubicBezTo>
                  <a:pt x="208" y="74"/>
                  <a:pt x="208" y="71"/>
                  <a:pt x="208" y="71"/>
                </a:cubicBezTo>
                <a:cubicBezTo>
                  <a:pt x="208" y="71"/>
                  <a:pt x="208" y="70"/>
                  <a:pt x="209" y="69"/>
                </a:cubicBezTo>
                <a:cubicBezTo>
                  <a:pt x="210" y="69"/>
                  <a:pt x="211" y="68"/>
                  <a:pt x="211" y="67"/>
                </a:cubicBezTo>
                <a:cubicBezTo>
                  <a:pt x="211" y="67"/>
                  <a:pt x="212" y="67"/>
                  <a:pt x="212" y="66"/>
                </a:cubicBezTo>
                <a:cubicBezTo>
                  <a:pt x="213" y="65"/>
                  <a:pt x="214" y="64"/>
                  <a:pt x="214" y="62"/>
                </a:cubicBezTo>
                <a:cubicBezTo>
                  <a:pt x="214" y="59"/>
                  <a:pt x="214" y="59"/>
                  <a:pt x="214" y="56"/>
                </a:cubicBezTo>
                <a:cubicBezTo>
                  <a:pt x="214" y="54"/>
                  <a:pt x="215" y="53"/>
                  <a:pt x="214" y="49"/>
                </a:cubicBezTo>
                <a:cubicBezTo>
                  <a:pt x="214" y="46"/>
                  <a:pt x="213" y="44"/>
                  <a:pt x="212" y="43"/>
                </a:cubicBezTo>
                <a:cubicBezTo>
                  <a:pt x="211" y="43"/>
                  <a:pt x="209" y="43"/>
                  <a:pt x="209" y="43"/>
                </a:cubicBezTo>
                <a:cubicBezTo>
                  <a:pt x="209" y="43"/>
                  <a:pt x="209" y="42"/>
                  <a:pt x="209" y="40"/>
                </a:cubicBezTo>
                <a:cubicBezTo>
                  <a:pt x="209" y="38"/>
                  <a:pt x="209" y="38"/>
                  <a:pt x="209" y="36"/>
                </a:cubicBezTo>
                <a:cubicBezTo>
                  <a:pt x="208" y="35"/>
                  <a:pt x="208" y="32"/>
                  <a:pt x="207" y="30"/>
                </a:cubicBezTo>
                <a:cubicBezTo>
                  <a:pt x="207" y="27"/>
                  <a:pt x="206" y="24"/>
                  <a:pt x="205" y="22"/>
                </a:cubicBezTo>
                <a:cubicBezTo>
                  <a:pt x="203" y="19"/>
                  <a:pt x="202" y="17"/>
                  <a:pt x="200" y="15"/>
                </a:cubicBezTo>
                <a:cubicBezTo>
                  <a:pt x="199" y="13"/>
                  <a:pt x="197" y="11"/>
                  <a:pt x="195" y="9"/>
                </a:cubicBezTo>
                <a:cubicBezTo>
                  <a:pt x="193" y="8"/>
                  <a:pt x="190" y="7"/>
                  <a:pt x="188" y="6"/>
                </a:cubicBezTo>
                <a:cubicBezTo>
                  <a:pt x="185" y="5"/>
                  <a:pt x="184" y="5"/>
                  <a:pt x="181" y="4"/>
                </a:cubicBezTo>
                <a:cubicBezTo>
                  <a:pt x="179" y="3"/>
                  <a:pt x="172" y="1"/>
                  <a:pt x="169" y="1"/>
                </a:cubicBezTo>
                <a:cubicBezTo>
                  <a:pt x="165" y="0"/>
                  <a:pt x="162" y="0"/>
                  <a:pt x="159" y="1"/>
                </a:cubicBezTo>
                <a:cubicBezTo>
                  <a:pt x="156" y="3"/>
                  <a:pt x="151" y="5"/>
                  <a:pt x="147" y="8"/>
                </a:cubicBezTo>
                <a:cubicBezTo>
                  <a:pt x="143" y="11"/>
                  <a:pt x="141" y="14"/>
                  <a:pt x="139" y="16"/>
                </a:cubicBezTo>
                <a:cubicBezTo>
                  <a:pt x="137" y="18"/>
                  <a:pt x="136" y="21"/>
                  <a:pt x="135" y="21"/>
                </a:cubicBezTo>
                <a:cubicBezTo>
                  <a:pt x="134" y="22"/>
                  <a:pt x="134" y="23"/>
                  <a:pt x="134" y="24"/>
                </a:cubicBezTo>
                <a:cubicBezTo>
                  <a:pt x="133" y="24"/>
                  <a:pt x="133" y="25"/>
                  <a:pt x="132" y="27"/>
                </a:cubicBezTo>
                <a:cubicBezTo>
                  <a:pt x="131" y="28"/>
                  <a:pt x="130" y="32"/>
                  <a:pt x="130" y="34"/>
                </a:cubicBezTo>
                <a:cubicBezTo>
                  <a:pt x="130" y="37"/>
                  <a:pt x="130" y="38"/>
                  <a:pt x="131" y="40"/>
                </a:cubicBezTo>
                <a:cubicBezTo>
                  <a:pt x="131" y="41"/>
                  <a:pt x="131" y="42"/>
                  <a:pt x="131" y="45"/>
                </a:cubicBezTo>
                <a:cubicBezTo>
                  <a:pt x="131" y="48"/>
                  <a:pt x="132" y="51"/>
                  <a:pt x="132" y="53"/>
                </a:cubicBezTo>
                <a:cubicBezTo>
                  <a:pt x="132" y="54"/>
                  <a:pt x="133" y="55"/>
                  <a:pt x="132" y="55"/>
                </a:cubicBezTo>
                <a:cubicBezTo>
                  <a:pt x="132" y="55"/>
                  <a:pt x="130" y="55"/>
                  <a:pt x="130" y="56"/>
                </a:cubicBezTo>
                <a:cubicBezTo>
                  <a:pt x="129" y="58"/>
                  <a:pt x="130" y="61"/>
                  <a:pt x="130" y="64"/>
                </a:cubicBezTo>
                <a:cubicBezTo>
                  <a:pt x="131" y="67"/>
                  <a:pt x="132" y="68"/>
                  <a:pt x="132" y="71"/>
                </a:cubicBezTo>
                <a:cubicBezTo>
                  <a:pt x="132" y="73"/>
                  <a:pt x="133" y="75"/>
                  <a:pt x="134" y="76"/>
                </a:cubicBezTo>
                <a:cubicBezTo>
                  <a:pt x="136" y="77"/>
                  <a:pt x="136" y="78"/>
                  <a:pt x="137" y="78"/>
                </a:cubicBezTo>
                <a:cubicBezTo>
                  <a:pt x="137" y="79"/>
                  <a:pt x="138" y="79"/>
                  <a:pt x="138" y="79"/>
                </a:cubicBezTo>
                <a:cubicBezTo>
                  <a:pt x="138" y="79"/>
                  <a:pt x="138" y="80"/>
                  <a:pt x="140" y="85"/>
                </a:cubicBezTo>
                <a:cubicBezTo>
                  <a:pt x="141" y="87"/>
                  <a:pt x="142" y="88"/>
                  <a:pt x="143" y="90"/>
                </a:cubicBezTo>
                <a:cubicBezTo>
                  <a:pt x="143" y="91"/>
                  <a:pt x="144" y="92"/>
                  <a:pt x="145" y="94"/>
                </a:cubicBezTo>
                <a:cubicBezTo>
                  <a:pt x="146" y="98"/>
                  <a:pt x="147" y="101"/>
                  <a:pt x="147" y="103"/>
                </a:cubicBezTo>
                <a:cubicBezTo>
                  <a:pt x="147" y="105"/>
                  <a:pt x="147" y="106"/>
                  <a:pt x="148" y="108"/>
                </a:cubicBezTo>
                <a:cubicBezTo>
                  <a:pt x="148" y="110"/>
                  <a:pt x="149" y="110"/>
                  <a:pt x="149" y="110"/>
                </a:cubicBezTo>
                <a:cubicBezTo>
                  <a:pt x="149" y="113"/>
                  <a:pt x="149" y="113"/>
                  <a:pt x="149" y="113"/>
                </a:cubicBezTo>
                <a:cubicBezTo>
                  <a:pt x="149" y="113"/>
                  <a:pt x="148" y="113"/>
                  <a:pt x="147" y="116"/>
                </a:cubicBezTo>
                <a:cubicBezTo>
                  <a:pt x="146" y="118"/>
                  <a:pt x="145" y="119"/>
                  <a:pt x="145" y="119"/>
                </a:cubicBezTo>
                <a:cubicBezTo>
                  <a:pt x="145" y="119"/>
                  <a:pt x="143" y="120"/>
                  <a:pt x="140" y="122"/>
                </a:cubicBezTo>
                <a:cubicBezTo>
                  <a:pt x="138" y="124"/>
                  <a:pt x="137" y="124"/>
                  <a:pt x="136" y="124"/>
                </a:cubicBezTo>
                <a:cubicBezTo>
                  <a:pt x="136" y="125"/>
                  <a:pt x="135" y="125"/>
                  <a:pt x="134" y="125"/>
                </a:cubicBezTo>
                <a:cubicBezTo>
                  <a:pt x="132" y="126"/>
                  <a:pt x="129" y="126"/>
                  <a:pt x="124" y="128"/>
                </a:cubicBezTo>
                <a:cubicBezTo>
                  <a:pt x="119" y="130"/>
                  <a:pt x="118" y="131"/>
                  <a:pt x="113" y="133"/>
                </a:cubicBezTo>
                <a:cubicBezTo>
                  <a:pt x="109" y="134"/>
                  <a:pt x="107" y="135"/>
                  <a:pt x="104" y="136"/>
                </a:cubicBezTo>
                <a:cubicBezTo>
                  <a:pt x="101" y="137"/>
                  <a:pt x="97" y="138"/>
                  <a:pt x="94" y="139"/>
                </a:cubicBezTo>
                <a:cubicBezTo>
                  <a:pt x="91" y="140"/>
                  <a:pt x="87" y="142"/>
                  <a:pt x="85" y="142"/>
                </a:cubicBezTo>
                <a:cubicBezTo>
                  <a:pt x="83" y="143"/>
                  <a:pt x="80" y="143"/>
                  <a:pt x="78" y="144"/>
                </a:cubicBezTo>
                <a:cubicBezTo>
                  <a:pt x="75" y="146"/>
                  <a:pt x="75" y="146"/>
                  <a:pt x="74" y="147"/>
                </a:cubicBezTo>
                <a:cubicBezTo>
                  <a:pt x="74" y="147"/>
                  <a:pt x="73" y="147"/>
                  <a:pt x="71" y="149"/>
                </a:cubicBezTo>
                <a:cubicBezTo>
                  <a:pt x="70" y="152"/>
                  <a:pt x="69" y="154"/>
                  <a:pt x="69" y="159"/>
                </a:cubicBezTo>
                <a:cubicBezTo>
                  <a:pt x="69" y="164"/>
                  <a:pt x="69" y="166"/>
                  <a:pt x="69" y="168"/>
                </a:cubicBezTo>
                <a:cubicBezTo>
                  <a:pt x="69" y="169"/>
                  <a:pt x="69" y="170"/>
                  <a:pt x="69" y="173"/>
                </a:cubicBezTo>
                <a:cubicBezTo>
                  <a:pt x="69" y="175"/>
                  <a:pt x="69" y="178"/>
                  <a:pt x="69" y="179"/>
                </a:cubicBezTo>
                <a:cubicBezTo>
                  <a:pt x="68" y="179"/>
                  <a:pt x="67" y="181"/>
                  <a:pt x="66" y="184"/>
                </a:cubicBezTo>
                <a:cubicBezTo>
                  <a:pt x="65" y="186"/>
                  <a:pt x="65" y="188"/>
                  <a:pt x="64" y="191"/>
                </a:cubicBezTo>
                <a:cubicBezTo>
                  <a:pt x="63" y="194"/>
                  <a:pt x="63" y="196"/>
                  <a:pt x="63" y="199"/>
                </a:cubicBezTo>
                <a:cubicBezTo>
                  <a:pt x="62" y="202"/>
                  <a:pt x="62" y="208"/>
                  <a:pt x="61" y="212"/>
                </a:cubicBezTo>
                <a:cubicBezTo>
                  <a:pt x="61" y="216"/>
                  <a:pt x="61" y="220"/>
                  <a:pt x="60" y="223"/>
                </a:cubicBezTo>
                <a:cubicBezTo>
                  <a:pt x="60" y="226"/>
                  <a:pt x="60" y="229"/>
                  <a:pt x="59" y="231"/>
                </a:cubicBezTo>
                <a:cubicBezTo>
                  <a:pt x="59" y="233"/>
                  <a:pt x="57" y="240"/>
                  <a:pt x="56" y="244"/>
                </a:cubicBezTo>
                <a:cubicBezTo>
                  <a:pt x="55" y="248"/>
                  <a:pt x="55" y="251"/>
                  <a:pt x="54" y="255"/>
                </a:cubicBezTo>
                <a:cubicBezTo>
                  <a:pt x="54" y="258"/>
                  <a:pt x="53" y="261"/>
                  <a:pt x="53" y="263"/>
                </a:cubicBezTo>
                <a:cubicBezTo>
                  <a:pt x="53" y="265"/>
                  <a:pt x="52" y="266"/>
                  <a:pt x="53" y="268"/>
                </a:cubicBezTo>
                <a:cubicBezTo>
                  <a:pt x="53" y="270"/>
                  <a:pt x="53" y="270"/>
                  <a:pt x="52" y="272"/>
                </a:cubicBezTo>
                <a:cubicBezTo>
                  <a:pt x="52" y="274"/>
                  <a:pt x="51" y="278"/>
                  <a:pt x="50" y="284"/>
                </a:cubicBezTo>
                <a:cubicBezTo>
                  <a:pt x="50" y="290"/>
                  <a:pt x="50" y="293"/>
                  <a:pt x="50" y="293"/>
                </a:cubicBezTo>
                <a:cubicBezTo>
                  <a:pt x="50" y="293"/>
                  <a:pt x="48" y="297"/>
                  <a:pt x="48" y="302"/>
                </a:cubicBezTo>
                <a:cubicBezTo>
                  <a:pt x="47" y="307"/>
                  <a:pt x="47" y="315"/>
                  <a:pt x="47" y="322"/>
                </a:cubicBezTo>
                <a:cubicBezTo>
                  <a:pt x="46" y="328"/>
                  <a:pt x="46" y="337"/>
                  <a:pt x="46" y="342"/>
                </a:cubicBezTo>
                <a:cubicBezTo>
                  <a:pt x="45" y="347"/>
                  <a:pt x="45" y="352"/>
                  <a:pt x="44" y="354"/>
                </a:cubicBezTo>
                <a:cubicBezTo>
                  <a:pt x="44" y="356"/>
                  <a:pt x="42" y="360"/>
                  <a:pt x="42" y="364"/>
                </a:cubicBezTo>
                <a:cubicBezTo>
                  <a:pt x="42" y="366"/>
                  <a:pt x="42" y="369"/>
                  <a:pt x="41" y="373"/>
                </a:cubicBezTo>
                <a:cubicBezTo>
                  <a:pt x="41" y="375"/>
                  <a:pt x="41" y="378"/>
                  <a:pt x="41" y="381"/>
                </a:cubicBezTo>
                <a:cubicBezTo>
                  <a:pt x="42" y="385"/>
                  <a:pt x="42" y="389"/>
                  <a:pt x="41" y="393"/>
                </a:cubicBezTo>
                <a:cubicBezTo>
                  <a:pt x="41" y="397"/>
                  <a:pt x="41" y="401"/>
                  <a:pt x="41" y="404"/>
                </a:cubicBezTo>
                <a:cubicBezTo>
                  <a:pt x="42" y="409"/>
                  <a:pt x="41" y="412"/>
                  <a:pt x="41" y="414"/>
                </a:cubicBezTo>
                <a:cubicBezTo>
                  <a:pt x="41" y="415"/>
                  <a:pt x="40" y="416"/>
                  <a:pt x="42" y="416"/>
                </a:cubicBezTo>
                <a:cubicBezTo>
                  <a:pt x="43" y="417"/>
                  <a:pt x="44" y="417"/>
                  <a:pt x="45" y="417"/>
                </a:cubicBezTo>
                <a:cubicBezTo>
                  <a:pt x="45" y="417"/>
                  <a:pt x="46" y="417"/>
                  <a:pt x="46" y="417"/>
                </a:cubicBezTo>
                <a:cubicBezTo>
                  <a:pt x="46" y="417"/>
                  <a:pt x="46" y="420"/>
                  <a:pt x="46" y="422"/>
                </a:cubicBezTo>
                <a:cubicBezTo>
                  <a:pt x="46" y="424"/>
                  <a:pt x="46" y="424"/>
                  <a:pt x="46" y="425"/>
                </a:cubicBezTo>
                <a:cubicBezTo>
                  <a:pt x="46" y="425"/>
                  <a:pt x="47" y="426"/>
                  <a:pt x="47" y="426"/>
                </a:cubicBezTo>
                <a:cubicBezTo>
                  <a:pt x="47" y="426"/>
                  <a:pt x="47" y="430"/>
                  <a:pt x="46" y="433"/>
                </a:cubicBezTo>
                <a:cubicBezTo>
                  <a:pt x="46" y="436"/>
                  <a:pt x="46" y="436"/>
                  <a:pt x="46" y="437"/>
                </a:cubicBezTo>
                <a:cubicBezTo>
                  <a:pt x="45" y="438"/>
                  <a:pt x="45" y="439"/>
                  <a:pt x="45" y="441"/>
                </a:cubicBezTo>
                <a:cubicBezTo>
                  <a:pt x="45" y="443"/>
                  <a:pt x="45" y="444"/>
                  <a:pt x="44" y="445"/>
                </a:cubicBezTo>
                <a:cubicBezTo>
                  <a:pt x="44" y="446"/>
                  <a:pt x="44" y="448"/>
                  <a:pt x="45" y="448"/>
                </a:cubicBezTo>
                <a:cubicBezTo>
                  <a:pt x="45" y="449"/>
                  <a:pt x="45" y="450"/>
                  <a:pt x="45" y="451"/>
                </a:cubicBezTo>
                <a:cubicBezTo>
                  <a:pt x="45" y="452"/>
                  <a:pt x="46" y="453"/>
                  <a:pt x="46" y="454"/>
                </a:cubicBezTo>
                <a:cubicBezTo>
                  <a:pt x="46" y="455"/>
                  <a:pt x="46" y="456"/>
                  <a:pt x="46" y="457"/>
                </a:cubicBezTo>
                <a:cubicBezTo>
                  <a:pt x="46" y="459"/>
                  <a:pt x="46" y="462"/>
                  <a:pt x="46" y="464"/>
                </a:cubicBezTo>
                <a:cubicBezTo>
                  <a:pt x="47" y="466"/>
                  <a:pt x="47" y="466"/>
                  <a:pt x="47" y="467"/>
                </a:cubicBezTo>
                <a:cubicBezTo>
                  <a:pt x="47" y="468"/>
                  <a:pt x="47" y="469"/>
                  <a:pt x="48" y="469"/>
                </a:cubicBezTo>
                <a:cubicBezTo>
                  <a:pt x="48" y="470"/>
                  <a:pt x="48" y="470"/>
                  <a:pt x="48" y="471"/>
                </a:cubicBezTo>
                <a:cubicBezTo>
                  <a:pt x="48" y="472"/>
                  <a:pt x="48" y="473"/>
                  <a:pt x="49" y="473"/>
                </a:cubicBezTo>
                <a:cubicBezTo>
                  <a:pt x="49" y="474"/>
                  <a:pt x="50" y="474"/>
                  <a:pt x="50" y="474"/>
                </a:cubicBezTo>
                <a:cubicBezTo>
                  <a:pt x="50" y="474"/>
                  <a:pt x="49" y="476"/>
                  <a:pt x="47" y="479"/>
                </a:cubicBezTo>
                <a:cubicBezTo>
                  <a:pt x="46" y="481"/>
                  <a:pt x="46" y="483"/>
                  <a:pt x="46" y="484"/>
                </a:cubicBezTo>
                <a:cubicBezTo>
                  <a:pt x="45" y="485"/>
                  <a:pt x="45" y="485"/>
                  <a:pt x="43" y="489"/>
                </a:cubicBezTo>
                <a:cubicBezTo>
                  <a:pt x="42" y="493"/>
                  <a:pt x="41" y="495"/>
                  <a:pt x="39" y="498"/>
                </a:cubicBezTo>
                <a:cubicBezTo>
                  <a:pt x="38" y="501"/>
                  <a:pt x="36" y="506"/>
                  <a:pt x="35" y="510"/>
                </a:cubicBezTo>
                <a:cubicBezTo>
                  <a:pt x="35" y="514"/>
                  <a:pt x="35" y="516"/>
                  <a:pt x="35" y="517"/>
                </a:cubicBezTo>
                <a:cubicBezTo>
                  <a:pt x="35" y="517"/>
                  <a:pt x="34" y="517"/>
                  <a:pt x="34" y="517"/>
                </a:cubicBezTo>
                <a:cubicBezTo>
                  <a:pt x="34" y="517"/>
                  <a:pt x="31" y="516"/>
                  <a:pt x="31" y="516"/>
                </a:cubicBezTo>
                <a:cubicBezTo>
                  <a:pt x="30" y="515"/>
                  <a:pt x="30" y="515"/>
                  <a:pt x="29" y="516"/>
                </a:cubicBezTo>
                <a:cubicBezTo>
                  <a:pt x="29" y="516"/>
                  <a:pt x="29" y="517"/>
                  <a:pt x="28" y="517"/>
                </a:cubicBezTo>
                <a:cubicBezTo>
                  <a:pt x="27" y="517"/>
                  <a:pt x="27" y="516"/>
                  <a:pt x="27" y="516"/>
                </a:cubicBezTo>
                <a:cubicBezTo>
                  <a:pt x="27" y="516"/>
                  <a:pt x="27" y="516"/>
                  <a:pt x="27" y="516"/>
                </a:cubicBezTo>
                <a:cubicBezTo>
                  <a:pt x="26" y="517"/>
                  <a:pt x="26" y="516"/>
                  <a:pt x="25" y="517"/>
                </a:cubicBezTo>
                <a:cubicBezTo>
                  <a:pt x="25" y="518"/>
                  <a:pt x="25" y="518"/>
                  <a:pt x="25" y="519"/>
                </a:cubicBezTo>
                <a:cubicBezTo>
                  <a:pt x="25" y="519"/>
                  <a:pt x="24" y="522"/>
                  <a:pt x="24" y="522"/>
                </a:cubicBezTo>
                <a:cubicBezTo>
                  <a:pt x="24" y="522"/>
                  <a:pt x="22" y="522"/>
                  <a:pt x="22" y="522"/>
                </a:cubicBezTo>
                <a:cubicBezTo>
                  <a:pt x="22" y="523"/>
                  <a:pt x="22" y="524"/>
                  <a:pt x="22" y="524"/>
                </a:cubicBezTo>
                <a:cubicBezTo>
                  <a:pt x="22" y="524"/>
                  <a:pt x="20" y="528"/>
                  <a:pt x="19" y="530"/>
                </a:cubicBezTo>
                <a:cubicBezTo>
                  <a:pt x="18" y="532"/>
                  <a:pt x="18" y="531"/>
                  <a:pt x="17" y="532"/>
                </a:cubicBezTo>
                <a:cubicBezTo>
                  <a:pt x="16" y="534"/>
                  <a:pt x="17" y="535"/>
                  <a:pt x="16" y="536"/>
                </a:cubicBezTo>
                <a:cubicBezTo>
                  <a:pt x="16" y="537"/>
                  <a:pt x="16" y="538"/>
                  <a:pt x="15" y="538"/>
                </a:cubicBezTo>
                <a:cubicBezTo>
                  <a:pt x="15" y="538"/>
                  <a:pt x="14" y="539"/>
                  <a:pt x="13" y="541"/>
                </a:cubicBezTo>
                <a:cubicBezTo>
                  <a:pt x="13" y="542"/>
                  <a:pt x="12" y="542"/>
                  <a:pt x="12" y="544"/>
                </a:cubicBezTo>
                <a:cubicBezTo>
                  <a:pt x="11" y="546"/>
                  <a:pt x="11" y="548"/>
                  <a:pt x="10" y="551"/>
                </a:cubicBezTo>
                <a:cubicBezTo>
                  <a:pt x="9" y="554"/>
                  <a:pt x="9" y="555"/>
                  <a:pt x="9" y="556"/>
                </a:cubicBezTo>
                <a:cubicBezTo>
                  <a:pt x="8" y="557"/>
                  <a:pt x="8" y="558"/>
                  <a:pt x="8" y="558"/>
                </a:cubicBezTo>
                <a:cubicBezTo>
                  <a:pt x="8" y="558"/>
                  <a:pt x="7" y="559"/>
                  <a:pt x="7" y="560"/>
                </a:cubicBezTo>
                <a:cubicBezTo>
                  <a:pt x="6" y="561"/>
                  <a:pt x="6" y="561"/>
                  <a:pt x="7" y="562"/>
                </a:cubicBezTo>
                <a:cubicBezTo>
                  <a:pt x="7" y="562"/>
                  <a:pt x="7" y="562"/>
                  <a:pt x="7" y="562"/>
                </a:cubicBezTo>
                <a:cubicBezTo>
                  <a:pt x="7" y="562"/>
                  <a:pt x="6" y="566"/>
                  <a:pt x="5" y="570"/>
                </a:cubicBezTo>
                <a:cubicBezTo>
                  <a:pt x="4" y="575"/>
                  <a:pt x="3" y="582"/>
                  <a:pt x="2" y="586"/>
                </a:cubicBezTo>
                <a:cubicBezTo>
                  <a:pt x="1" y="590"/>
                  <a:pt x="1" y="593"/>
                  <a:pt x="0" y="601"/>
                </a:cubicBezTo>
                <a:cubicBezTo>
                  <a:pt x="0" y="608"/>
                  <a:pt x="0" y="618"/>
                  <a:pt x="1" y="621"/>
                </a:cubicBezTo>
                <a:cubicBezTo>
                  <a:pt x="1" y="625"/>
                  <a:pt x="1" y="626"/>
                  <a:pt x="2" y="629"/>
                </a:cubicBezTo>
                <a:cubicBezTo>
                  <a:pt x="2" y="633"/>
                  <a:pt x="3" y="637"/>
                  <a:pt x="4" y="640"/>
                </a:cubicBezTo>
                <a:cubicBezTo>
                  <a:pt x="6" y="644"/>
                  <a:pt x="6" y="646"/>
                  <a:pt x="8" y="647"/>
                </a:cubicBezTo>
                <a:cubicBezTo>
                  <a:pt x="9" y="649"/>
                  <a:pt x="9" y="648"/>
                  <a:pt x="9" y="648"/>
                </a:cubicBezTo>
                <a:cubicBezTo>
                  <a:pt x="9" y="648"/>
                  <a:pt x="9" y="650"/>
                  <a:pt x="10" y="650"/>
                </a:cubicBezTo>
                <a:cubicBezTo>
                  <a:pt x="11" y="651"/>
                  <a:pt x="11" y="650"/>
                  <a:pt x="11" y="650"/>
                </a:cubicBezTo>
                <a:cubicBezTo>
                  <a:pt x="11" y="650"/>
                  <a:pt x="11" y="651"/>
                  <a:pt x="12" y="651"/>
                </a:cubicBezTo>
                <a:cubicBezTo>
                  <a:pt x="13" y="651"/>
                  <a:pt x="13" y="651"/>
                  <a:pt x="13" y="651"/>
                </a:cubicBezTo>
                <a:cubicBezTo>
                  <a:pt x="13" y="651"/>
                  <a:pt x="14" y="651"/>
                  <a:pt x="14" y="651"/>
                </a:cubicBezTo>
                <a:cubicBezTo>
                  <a:pt x="14" y="651"/>
                  <a:pt x="13" y="652"/>
                  <a:pt x="14" y="652"/>
                </a:cubicBezTo>
                <a:cubicBezTo>
                  <a:pt x="15" y="652"/>
                  <a:pt x="16" y="652"/>
                  <a:pt x="16" y="652"/>
                </a:cubicBezTo>
                <a:cubicBezTo>
                  <a:pt x="16" y="651"/>
                  <a:pt x="16" y="651"/>
                  <a:pt x="17" y="652"/>
                </a:cubicBezTo>
                <a:cubicBezTo>
                  <a:pt x="18" y="652"/>
                  <a:pt x="17" y="653"/>
                  <a:pt x="18" y="653"/>
                </a:cubicBezTo>
                <a:cubicBezTo>
                  <a:pt x="19" y="653"/>
                  <a:pt x="21" y="653"/>
                  <a:pt x="23" y="653"/>
                </a:cubicBezTo>
                <a:cubicBezTo>
                  <a:pt x="25" y="654"/>
                  <a:pt x="26" y="654"/>
                  <a:pt x="28" y="654"/>
                </a:cubicBezTo>
                <a:cubicBezTo>
                  <a:pt x="30" y="654"/>
                  <a:pt x="31" y="654"/>
                  <a:pt x="31" y="654"/>
                </a:cubicBezTo>
                <a:cubicBezTo>
                  <a:pt x="31" y="654"/>
                  <a:pt x="31" y="656"/>
                  <a:pt x="32" y="655"/>
                </a:cubicBezTo>
                <a:cubicBezTo>
                  <a:pt x="33" y="655"/>
                  <a:pt x="34" y="655"/>
                  <a:pt x="34" y="655"/>
                </a:cubicBezTo>
                <a:cubicBezTo>
                  <a:pt x="34" y="655"/>
                  <a:pt x="33" y="656"/>
                  <a:pt x="37" y="657"/>
                </a:cubicBezTo>
                <a:cubicBezTo>
                  <a:pt x="40" y="658"/>
                  <a:pt x="42" y="658"/>
                  <a:pt x="45" y="659"/>
                </a:cubicBezTo>
                <a:cubicBezTo>
                  <a:pt x="47" y="659"/>
                  <a:pt x="48" y="659"/>
                  <a:pt x="48" y="659"/>
                </a:cubicBezTo>
                <a:cubicBezTo>
                  <a:pt x="47" y="663"/>
                  <a:pt x="47" y="663"/>
                  <a:pt x="47" y="663"/>
                </a:cubicBezTo>
                <a:cubicBezTo>
                  <a:pt x="47" y="663"/>
                  <a:pt x="47" y="663"/>
                  <a:pt x="47" y="664"/>
                </a:cubicBezTo>
                <a:cubicBezTo>
                  <a:pt x="47" y="665"/>
                  <a:pt x="47" y="665"/>
                  <a:pt x="46" y="666"/>
                </a:cubicBezTo>
                <a:cubicBezTo>
                  <a:pt x="46" y="666"/>
                  <a:pt x="46" y="667"/>
                  <a:pt x="46" y="667"/>
                </a:cubicBezTo>
                <a:cubicBezTo>
                  <a:pt x="46" y="667"/>
                  <a:pt x="47" y="667"/>
                  <a:pt x="46" y="669"/>
                </a:cubicBezTo>
                <a:cubicBezTo>
                  <a:pt x="46" y="670"/>
                  <a:pt x="46" y="671"/>
                  <a:pt x="47" y="672"/>
                </a:cubicBezTo>
                <a:cubicBezTo>
                  <a:pt x="48" y="673"/>
                  <a:pt x="48" y="673"/>
                  <a:pt x="48" y="673"/>
                </a:cubicBezTo>
                <a:cubicBezTo>
                  <a:pt x="48" y="673"/>
                  <a:pt x="48" y="674"/>
                  <a:pt x="48" y="677"/>
                </a:cubicBezTo>
                <a:cubicBezTo>
                  <a:pt x="48" y="679"/>
                  <a:pt x="48" y="681"/>
                  <a:pt x="49" y="682"/>
                </a:cubicBezTo>
                <a:cubicBezTo>
                  <a:pt x="49" y="684"/>
                  <a:pt x="50" y="685"/>
                  <a:pt x="50" y="686"/>
                </a:cubicBezTo>
                <a:cubicBezTo>
                  <a:pt x="51" y="688"/>
                  <a:pt x="52" y="692"/>
                  <a:pt x="53" y="696"/>
                </a:cubicBezTo>
                <a:cubicBezTo>
                  <a:pt x="53" y="700"/>
                  <a:pt x="54" y="702"/>
                  <a:pt x="54" y="704"/>
                </a:cubicBezTo>
                <a:cubicBezTo>
                  <a:pt x="53" y="706"/>
                  <a:pt x="53" y="707"/>
                  <a:pt x="54" y="709"/>
                </a:cubicBezTo>
                <a:cubicBezTo>
                  <a:pt x="54" y="710"/>
                  <a:pt x="54" y="711"/>
                  <a:pt x="53" y="711"/>
                </a:cubicBezTo>
                <a:cubicBezTo>
                  <a:pt x="53" y="712"/>
                  <a:pt x="53" y="712"/>
                  <a:pt x="53" y="713"/>
                </a:cubicBezTo>
                <a:cubicBezTo>
                  <a:pt x="54" y="714"/>
                  <a:pt x="54" y="715"/>
                  <a:pt x="54" y="716"/>
                </a:cubicBezTo>
                <a:cubicBezTo>
                  <a:pt x="54" y="717"/>
                  <a:pt x="54" y="718"/>
                  <a:pt x="54" y="719"/>
                </a:cubicBezTo>
                <a:cubicBezTo>
                  <a:pt x="55" y="720"/>
                  <a:pt x="55" y="720"/>
                  <a:pt x="55" y="720"/>
                </a:cubicBezTo>
                <a:cubicBezTo>
                  <a:pt x="56" y="720"/>
                  <a:pt x="56" y="720"/>
                  <a:pt x="56" y="720"/>
                </a:cubicBezTo>
                <a:cubicBezTo>
                  <a:pt x="56" y="720"/>
                  <a:pt x="55" y="722"/>
                  <a:pt x="55" y="724"/>
                </a:cubicBezTo>
                <a:cubicBezTo>
                  <a:pt x="55" y="725"/>
                  <a:pt x="55" y="725"/>
                  <a:pt x="55" y="726"/>
                </a:cubicBezTo>
                <a:cubicBezTo>
                  <a:pt x="54" y="726"/>
                  <a:pt x="55" y="728"/>
                  <a:pt x="55" y="729"/>
                </a:cubicBezTo>
                <a:cubicBezTo>
                  <a:pt x="54" y="730"/>
                  <a:pt x="53" y="732"/>
                  <a:pt x="52" y="733"/>
                </a:cubicBezTo>
                <a:cubicBezTo>
                  <a:pt x="51" y="734"/>
                  <a:pt x="51" y="734"/>
                  <a:pt x="51" y="734"/>
                </a:cubicBezTo>
                <a:cubicBezTo>
                  <a:pt x="52" y="735"/>
                  <a:pt x="51" y="735"/>
                  <a:pt x="50" y="737"/>
                </a:cubicBezTo>
                <a:cubicBezTo>
                  <a:pt x="49" y="738"/>
                  <a:pt x="45" y="744"/>
                  <a:pt x="42" y="748"/>
                </a:cubicBezTo>
                <a:cubicBezTo>
                  <a:pt x="39" y="752"/>
                  <a:pt x="36" y="755"/>
                  <a:pt x="36" y="758"/>
                </a:cubicBezTo>
                <a:cubicBezTo>
                  <a:pt x="35" y="760"/>
                  <a:pt x="35" y="762"/>
                  <a:pt x="38" y="762"/>
                </a:cubicBezTo>
                <a:cubicBezTo>
                  <a:pt x="40" y="763"/>
                  <a:pt x="43" y="762"/>
                  <a:pt x="45" y="761"/>
                </a:cubicBezTo>
                <a:cubicBezTo>
                  <a:pt x="47" y="760"/>
                  <a:pt x="49" y="759"/>
                  <a:pt x="50" y="759"/>
                </a:cubicBezTo>
                <a:cubicBezTo>
                  <a:pt x="52" y="758"/>
                  <a:pt x="52" y="759"/>
                  <a:pt x="53" y="758"/>
                </a:cubicBezTo>
                <a:cubicBezTo>
                  <a:pt x="55" y="757"/>
                  <a:pt x="55" y="757"/>
                  <a:pt x="58" y="756"/>
                </a:cubicBezTo>
                <a:cubicBezTo>
                  <a:pt x="61" y="755"/>
                  <a:pt x="63" y="755"/>
                  <a:pt x="64" y="754"/>
                </a:cubicBezTo>
                <a:cubicBezTo>
                  <a:pt x="66" y="753"/>
                  <a:pt x="68" y="753"/>
                  <a:pt x="68" y="753"/>
                </a:cubicBezTo>
                <a:cubicBezTo>
                  <a:pt x="68" y="753"/>
                  <a:pt x="68" y="756"/>
                  <a:pt x="68" y="757"/>
                </a:cubicBezTo>
                <a:cubicBezTo>
                  <a:pt x="68" y="758"/>
                  <a:pt x="68" y="758"/>
                  <a:pt x="67" y="759"/>
                </a:cubicBezTo>
                <a:cubicBezTo>
                  <a:pt x="67" y="759"/>
                  <a:pt x="65" y="759"/>
                  <a:pt x="63" y="759"/>
                </a:cubicBezTo>
                <a:cubicBezTo>
                  <a:pt x="61" y="760"/>
                  <a:pt x="58" y="761"/>
                  <a:pt x="56" y="762"/>
                </a:cubicBezTo>
                <a:cubicBezTo>
                  <a:pt x="55" y="764"/>
                  <a:pt x="53" y="767"/>
                  <a:pt x="53" y="768"/>
                </a:cubicBezTo>
                <a:cubicBezTo>
                  <a:pt x="53" y="769"/>
                  <a:pt x="52" y="770"/>
                  <a:pt x="52" y="772"/>
                </a:cubicBezTo>
                <a:cubicBezTo>
                  <a:pt x="52" y="773"/>
                  <a:pt x="52" y="774"/>
                  <a:pt x="52" y="774"/>
                </a:cubicBezTo>
                <a:cubicBezTo>
                  <a:pt x="52" y="774"/>
                  <a:pt x="51" y="774"/>
                  <a:pt x="51" y="775"/>
                </a:cubicBezTo>
                <a:cubicBezTo>
                  <a:pt x="51" y="776"/>
                  <a:pt x="50" y="778"/>
                  <a:pt x="49" y="779"/>
                </a:cubicBezTo>
                <a:cubicBezTo>
                  <a:pt x="49" y="781"/>
                  <a:pt x="48" y="783"/>
                  <a:pt x="48" y="784"/>
                </a:cubicBezTo>
                <a:cubicBezTo>
                  <a:pt x="48" y="785"/>
                  <a:pt x="47" y="786"/>
                  <a:pt x="47" y="788"/>
                </a:cubicBezTo>
                <a:cubicBezTo>
                  <a:pt x="46" y="789"/>
                  <a:pt x="46" y="790"/>
                  <a:pt x="47" y="790"/>
                </a:cubicBezTo>
                <a:cubicBezTo>
                  <a:pt x="47" y="791"/>
                  <a:pt x="48" y="791"/>
                  <a:pt x="48" y="791"/>
                </a:cubicBezTo>
                <a:cubicBezTo>
                  <a:pt x="48" y="791"/>
                  <a:pt x="45" y="793"/>
                  <a:pt x="43" y="793"/>
                </a:cubicBezTo>
                <a:cubicBezTo>
                  <a:pt x="41" y="794"/>
                  <a:pt x="40" y="795"/>
                  <a:pt x="41" y="795"/>
                </a:cubicBezTo>
                <a:cubicBezTo>
                  <a:pt x="41" y="795"/>
                  <a:pt x="43" y="794"/>
                  <a:pt x="43" y="794"/>
                </a:cubicBezTo>
                <a:cubicBezTo>
                  <a:pt x="43" y="794"/>
                  <a:pt x="42" y="796"/>
                  <a:pt x="41" y="796"/>
                </a:cubicBezTo>
                <a:cubicBezTo>
                  <a:pt x="40" y="797"/>
                  <a:pt x="39" y="798"/>
                  <a:pt x="38" y="799"/>
                </a:cubicBezTo>
                <a:cubicBezTo>
                  <a:pt x="37" y="800"/>
                  <a:pt x="37" y="801"/>
                  <a:pt x="35" y="802"/>
                </a:cubicBezTo>
                <a:cubicBezTo>
                  <a:pt x="32" y="803"/>
                  <a:pt x="32" y="803"/>
                  <a:pt x="31" y="803"/>
                </a:cubicBezTo>
                <a:cubicBezTo>
                  <a:pt x="31" y="803"/>
                  <a:pt x="30" y="804"/>
                  <a:pt x="29" y="804"/>
                </a:cubicBezTo>
                <a:cubicBezTo>
                  <a:pt x="29" y="805"/>
                  <a:pt x="29" y="805"/>
                  <a:pt x="28" y="805"/>
                </a:cubicBezTo>
                <a:cubicBezTo>
                  <a:pt x="27" y="805"/>
                  <a:pt x="26" y="806"/>
                  <a:pt x="25" y="807"/>
                </a:cubicBezTo>
                <a:cubicBezTo>
                  <a:pt x="24" y="807"/>
                  <a:pt x="23" y="808"/>
                  <a:pt x="21" y="809"/>
                </a:cubicBezTo>
                <a:cubicBezTo>
                  <a:pt x="19" y="810"/>
                  <a:pt x="16" y="811"/>
                  <a:pt x="15" y="813"/>
                </a:cubicBezTo>
                <a:cubicBezTo>
                  <a:pt x="14" y="814"/>
                  <a:pt x="13" y="815"/>
                  <a:pt x="13" y="816"/>
                </a:cubicBezTo>
                <a:cubicBezTo>
                  <a:pt x="13" y="818"/>
                  <a:pt x="14" y="818"/>
                  <a:pt x="14" y="818"/>
                </a:cubicBezTo>
                <a:cubicBezTo>
                  <a:pt x="14" y="818"/>
                  <a:pt x="13" y="819"/>
                  <a:pt x="13" y="819"/>
                </a:cubicBezTo>
                <a:cubicBezTo>
                  <a:pt x="12" y="819"/>
                  <a:pt x="12" y="819"/>
                  <a:pt x="12" y="820"/>
                </a:cubicBezTo>
                <a:cubicBezTo>
                  <a:pt x="11" y="820"/>
                  <a:pt x="12" y="821"/>
                  <a:pt x="14" y="821"/>
                </a:cubicBezTo>
                <a:cubicBezTo>
                  <a:pt x="16" y="822"/>
                  <a:pt x="20" y="824"/>
                  <a:pt x="27" y="825"/>
                </a:cubicBezTo>
                <a:cubicBezTo>
                  <a:pt x="35" y="825"/>
                  <a:pt x="44" y="826"/>
                  <a:pt x="52" y="825"/>
                </a:cubicBezTo>
                <a:cubicBezTo>
                  <a:pt x="60" y="824"/>
                  <a:pt x="64" y="823"/>
                  <a:pt x="65" y="821"/>
                </a:cubicBezTo>
                <a:cubicBezTo>
                  <a:pt x="67" y="819"/>
                  <a:pt x="67" y="818"/>
                  <a:pt x="69" y="817"/>
                </a:cubicBezTo>
                <a:cubicBezTo>
                  <a:pt x="71" y="815"/>
                  <a:pt x="72" y="814"/>
                  <a:pt x="73" y="814"/>
                </a:cubicBezTo>
                <a:cubicBezTo>
                  <a:pt x="74" y="814"/>
                  <a:pt x="74" y="813"/>
                  <a:pt x="74" y="813"/>
                </a:cubicBezTo>
                <a:cubicBezTo>
                  <a:pt x="74" y="813"/>
                  <a:pt x="81" y="815"/>
                  <a:pt x="84" y="815"/>
                </a:cubicBezTo>
                <a:cubicBezTo>
                  <a:pt x="88" y="816"/>
                  <a:pt x="89" y="817"/>
                  <a:pt x="94" y="816"/>
                </a:cubicBezTo>
                <a:cubicBezTo>
                  <a:pt x="99" y="815"/>
                  <a:pt x="105" y="814"/>
                  <a:pt x="108" y="813"/>
                </a:cubicBezTo>
                <a:cubicBezTo>
                  <a:pt x="111" y="811"/>
                  <a:pt x="111" y="811"/>
                  <a:pt x="111" y="810"/>
                </a:cubicBezTo>
                <a:cubicBezTo>
                  <a:pt x="111" y="809"/>
                  <a:pt x="111" y="809"/>
                  <a:pt x="111" y="809"/>
                </a:cubicBezTo>
                <a:cubicBezTo>
                  <a:pt x="111" y="809"/>
                  <a:pt x="112" y="808"/>
                  <a:pt x="112" y="807"/>
                </a:cubicBezTo>
                <a:cubicBezTo>
                  <a:pt x="112" y="806"/>
                  <a:pt x="112" y="802"/>
                  <a:pt x="113" y="800"/>
                </a:cubicBezTo>
                <a:cubicBezTo>
                  <a:pt x="113" y="798"/>
                  <a:pt x="113" y="795"/>
                  <a:pt x="113" y="794"/>
                </a:cubicBezTo>
                <a:cubicBezTo>
                  <a:pt x="113" y="793"/>
                  <a:pt x="114" y="793"/>
                  <a:pt x="113" y="793"/>
                </a:cubicBezTo>
                <a:cubicBezTo>
                  <a:pt x="113" y="792"/>
                  <a:pt x="113" y="792"/>
                  <a:pt x="113" y="792"/>
                </a:cubicBezTo>
                <a:cubicBezTo>
                  <a:pt x="113" y="792"/>
                  <a:pt x="113" y="791"/>
                  <a:pt x="114" y="788"/>
                </a:cubicBezTo>
                <a:cubicBezTo>
                  <a:pt x="115" y="784"/>
                  <a:pt x="115" y="782"/>
                  <a:pt x="115" y="778"/>
                </a:cubicBezTo>
                <a:cubicBezTo>
                  <a:pt x="114" y="774"/>
                  <a:pt x="114" y="773"/>
                  <a:pt x="114" y="772"/>
                </a:cubicBezTo>
                <a:cubicBezTo>
                  <a:pt x="114" y="770"/>
                  <a:pt x="115" y="768"/>
                  <a:pt x="115" y="768"/>
                </a:cubicBezTo>
                <a:cubicBezTo>
                  <a:pt x="115" y="768"/>
                  <a:pt x="117" y="764"/>
                  <a:pt x="119" y="762"/>
                </a:cubicBezTo>
                <a:cubicBezTo>
                  <a:pt x="121" y="760"/>
                  <a:pt x="128" y="749"/>
                  <a:pt x="131" y="742"/>
                </a:cubicBezTo>
                <a:cubicBezTo>
                  <a:pt x="133" y="739"/>
                  <a:pt x="134" y="737"/>
                  <a:pt x="135" y="735"/>
                </a:cubicBezTo>
                <a:cubicBezTo>
                  <a:pt x="135" y="733"/>
                  <a:pt x="136" y="732"/>
                  <a:pt x="136" y="730"/>
                </a:cubicBezTo>
                <a:cubicBezTo>
                  <a:pt x="136" y="728"/>
                  <a:pt x="137" y="726"/>
                  <a:pt x="137" y="724"/>
                </a:cubicBezTo>
                <a:cubicBezTo>
                  <a:pt x="138" y="716"/>
                  <a:pt x="140" y="708"/>
                  <a:pt x="141" y="699"/>
                </a:cubicBezTo>
                <a:cubicBezTo>
                  <a:pt x="142" y="694"/>
                  <a:pt x="144" y="689"/>
                  <a:pt x="145" y="683"/>
                </a:cubicBezTo>
                <a:cubicBezTo>
                  <a:pt x="146" y="678"/>
                  <a:pt x="147" y="672"/>
                  <a:pt x="148" y="667"/>
                </a:cubicBezTo>
                <a:cubicBezTo>
                  <a:pt x="150" y="657"/>
                  <a:pt x="151" y="648"/>
                  <a:pt x="153" y="638"/>
                </a:cubicBezTo>
                <a:cubicBezTo>
                  <a:pt x="154" y="629"/>
                  <a:pt x="158" y="607"/>
                  <a:pt x="159" y="598"/>
                </a:cubicBezTo>
                <a:cubicBezTo>
                  <a:pt x="160" y="590"/>
                  <a:pt x="164" y="569"/>
                  <a:pt x="165" y="561"/>
                </a:cubicBezTo>
                <a:cubicBezTo>
                  <a:pt x="167" y="553"/>
                  <a:pt x="168" y="547"/>
                  <a:pt x="169" y="544"/>
                </a:cubicBezTo>
                <a:cubicBezTo>
                  <a:pt x="169" y="541"/>
                  <a:pt x="170" y="540"/>
                  <a:pt x="170" y="540"/>
                </a:cubicBezTo>
                <a:cubicBezTo>
                  <a:pt x="170" y="540"/>
                  <a:pt x="170" y="541"/>
                  <a:pt x="171" y="543"/>
                </a:cubicBezTo>
                <a:cubicBezTo>
                  <a:pt x="171" y="545"/>
                  <a:pt x="171" y="546"/>
                  <a:pt x="174" y="553"/>
                </a:cubicBezTo>
                <a:cubicBezTo>
                  <a:pt x="176" y="560"/>
                  <a:pt x="177" y="561"/>
                  <a:pt x="177" y="563"/>
                </a:cubicBezTo>
                <a:cubicBezTo>
                  <a:pt x="178" y="564"/>
                  <a:pt x="178" y="564"/>
                  <a:pt x="178" y="565"/>
                </a:cubicBezTo>
                <a:cubicBezTo>
                  <a:pt x="178" y="567"/>
                  <a:pt x="178" y="568"/>
                  <a:pt x="179" y="571"/>
                </a:cubicBezTo>
                <a:cubicBezTo>
                  <a:pt x="179" y="575"/>
                  <a:pt x="180" y="579"/>
                  <a:pt x="181" y="583"/>
                </a:cubicBezTo>
                <a:cubicBezTo>
                  <a:pt x="182" y="588"/>
                  <a:pt x="183" y="590"/>
                  <a:pt x="183" y="591"/>
                </a:cubicBezTo>
                <a:cubicBezTo>
                  <a:pt x="184" y="592"/>
                  <a:pt x="184" y="594"/>
                  <a:pt x="184" y="597"/>
                </a:cubicBezTo>
                <a:cubicBezTo>
                  <a:pt x="184" y="601"/>
                  <a:pt x="185" y="603"/>
                  <a:pt x="185" y="605"/>
                </a:cubicBezTo>
                <a:cubicBezTo>
                  <a:pt x="185" y="606"/>
                  <a:pt x="184" y="611"/>
                  <a:pt x="184" y="615"/>
                </a:cubicBezTo>
                <a:cubicBezTo>
                  <a:pt x="184" y="619"/>
                  <a:pt x="183" y="622"/>
                  <a:pt x="184" y="625"/>
                </a:cubicBezTo>
                <a:cubicBezTo>
                  <a:pt x="184" y="629"/>
                  <a:pt x="184" y="630"/>
                  <a:pt x="184" y="634"/>
                </a:cubicBezTo>
                <a:cubicBezTo>
                  <a:pt x="184" y="638"/>
                  <a:pt x="184" y="641"/>
                  <a:pt x="185" y="645"/>
                </a:cubicBezTo>
                <a:cubicBezTo>
                  <a:pt x="185" y="649"/>
                  <a:pt x="185" y="653"/>
                  <a:pt x="185" y="659"/>
                </a:cubicBezTo>
                <a:cubicBezTo>
                  <a:pt x="185" y="665"/>
                  <a:pt x="186" y="669"/>
                  <a:pt x="186" y="671"/>
                </a:cubicBezTo>
                <a:cubicBezTo>
                  <a:pt x="186" y="672"/>
                  <a:pt x="185" y="675"/>
                  <a:pt x="185" y="678"/>
                </a:cubicBezTo>
                <a:cubicBezTo>
                  <a:pt x="185" y="680"/>
                  <a:pt x="184" y="684"/>
                  <a:pt x="184" y="688"/>
                </a:cubicBezTo>
                <a:cubicBezTo>
                  <a:pt x="185" y="693"/>
                  <a:pt x="185" y="695"/>
                  <a:pt x="185" y="699"/>
                </a:cubicBezTo>
                <a:cubicBezTo>
                  <a:pt x="186" y="703"/>
                  <a:pt x="187" y="706"/>
                  <a:pt x="187" y="708"/>
                </a:cubicBezTo>
                <a:cubicBezTo>
                  <a:pt x="188" y="710"/>
                  <a:pt x="188" y="711"/>
                  <a:pt x="188" y="711"/>
                </a:cubicBezTo>
                <a:cubicBezTo>
                  <a:pt x="188" y="711"/>
                  <a:pt x="188" y="714"/>
                  <a:pt x="186" y="720"/>
                </a:cubicBezTo>
                <a:cubicBezTo>
                  <a:pt x="185" y="722"/>
                  <a:pt x="184" y="725"/>
                  <a:pt x="184" y="728"/>
                </a:cubicBezTo>
                <a:cubicBezTo>
                  <a:pt x="182" y="733"/>
                  <a:pt x="181" y="738"/>
                  <a:pt x="180" y="742"/>
                </a:cubicBezTo>
                <a:cubicBezTo>
                  <a:pt x="178" y="749"/>
                  <a:pt x="176" y="752"/>
                  <a:pt x="176" y="761"/>
                </a:cubicBezTo>
                <a:cubicBezTo>
                  <a:pt x="175" y="770"/>
                  <a:pt x="175" y="772"/>
                  <a:pt x="176" y="776"/>
                </a:cubicBezTo>
                <a:cubicBezTo>
                  <a:pt x="178" y="779"/>
                  <a:pt x="178" y="780"/>
                  <a:pt x="179" y="782"/>
                </a:cubicBezTo>
                <a:cubicBezTo>
                  <a:pt x="180" y="784"/>
                  <a:pt x="180" y="785"/>
                  <a:pt x="181" y="786"/>
                </a:cubicBezTo>
                <a:cubicBezTo>
                  <a:pt x="183" y="788"/>
                  <a:pt x="183" y="788"/>
                  <a:pt x="183" y="788"/>
                </a:cubicBezTo>
                <a:cubicBezTo>
                  <a:pt x="183" y="788"/>
                  <a:pt x="181" y="788"/>
                  <a:pt x="182" y="789"/>
                </a:cubicBezTo>
                <a:cubicBezTo>
                  <a:pt x="184" y="790"/>
                  <a:pt x="184" y="792"/>
                  <a:pt x="186" y="795"/>
                </a:cubicBezTo>
                <a:cubicBezTo>
                  <a:pt x="188" y="797"/>
                  <a:pt x="188" y="798"/>
                  <a:pt x="189" y="799"/>
                </a:cubicBezTo>
                <a:cubicBezTo>
                  <a:pt x="190" y="801"/>
                  <a:pt x="190" y="802"/>
                  <a:pt x="191" y="802"/>
                </a:cubicBezTo>
                <a:cubicBezTo>
                  <a:pt x="191" y="802"/>
                  <a:pt x="191" y="802"/>
                  <a:pt x="191" y="802"/>
                </a:cubicBezTo>
                <a:cubicBezTo>
                  <a:pt x="191" y="802"/>
                  <a:pt x="191" y="806"/>
                  <a:pt x="191" y="808"/>
                </a:cubicBezTo>
                <a:cubicBezTo>
                  <a:pt x="191" y="810"/>
                  <a:pt x="191" y="811"/>
                  <a:pt x="192" y="812"/>
                </a:cubicBezTo>
                <a:cubicBezTo>
                  <a:pt x="193" y="813"/>
                  <a:pt x="194" y="814"/>
                  <a:pt x="196" y="815"/>
                </a:cubicBezTo>
                <a:cubicBezTo>
                  <a:pt x="199" y="815"/>
                  <a:pt x="199" y="815"/>
                  <a:pt x="200" y="815"/>
                </a:cubicBezTo>
                <a:cubicBezTo>
                  <a:pt x="201" y="815"/>
                  <a:pt x="201" y="815"/>
                  <a:pt x="201" y="815"/>
                </a:cubicBezTo>
                <a:cubicBezTo>
                  <a:pt x="201" y="815"/>
                  <a:pt x="201" y="816"/>
                  <a:pt x="202" y="817"/>
                </a:cubicBezTo>
                <a:cubicBezTo>
                  <a:pt x="202" y="818"/>
                  <a:pt x="203" y="818"/>
                  <a:pt x="203" y="818"/>
                </a:cubicBezTo>
                <a:cubicBezTo>
                  <a:pt x="203" y="818"/>
                  <a:pt x="202" y="819"/>
                  <a:pt x="202" y="820"/>
                </a:cubicBezTo>
                <a:cubicBezTo>
                  <a:pt x="202" y="820"/>
                  <a:pt x="201" y="821"/>
                  <a:pt x="202" y="822"/>
                </a:cubicBezTo>
                <a:cubicBezTo>
                  <a:pt x="202" y="823"/>
                  <a:pt x="203" y="824"/>
                  <a:pt x="207" y="825"/>
                </a:cubicBezTo>
                <a:cubicBezTo>
                  <a:pt x="210" y="826"/>
                  <a:pt x="214" y="827"/>
                  <a:pt x="221" y="826"/>
                </a:cubicBezTo>
                <a:cubicBezTo>
                  <a:pt x="228" y="826"/>
                  <a:pt x="233" y="826"/>
                  <a:pt x="238" y="825"/>
                </a:cubicBezTo>
                <a:cubicBezTo>
                  <a:pt x="243" y="825"/>
                  <a:pt x="245" y="825"/>
                  <a:pt x="246" y="823"/>
                </a:cubicBezTo>
                <a:cubicBezTo>
                  <a:pt x="246" y="821"/>
                  <a:pt x="246" y="821"/>
                  <a:pt x="246" y="820"/>
                </a:cubicBezTo>
                <a:cubicBezTo>
                  <a:pt x="246" y="819"/>
                  <a:pt x="246" y="819"/>
                  <a:pt x="246" y="818"/>
                </a:cubicBezTo>
                <a:cubicBezTo>
                  <a:pt x="246" y="818"/>
                  <a:pt x="245" y="818"/>
                  <a:pt x="245" y="818"/>
                </a:cubicBezTo>
                <a:cubicBezTo>
                  <a:pt x="245" y="818"/>
                  <a:pt x="246" y="816"/>
                  <a:pt x="245" y="812"/>
                </a:cubicBezTo>
                <a:cubicBezTo>
                  <a:pt x="245" y="809"/>
                  <a:pt x="244" y="808"/>
                  <a:pt x="243" y="806"/>
                </a:cubicBezTo>
                <a:cubicBezTo>
                  <a:pt x="242" y="804"/>
                  <a:pt x="241" y="803"/>
                  <a:pt x="241" y="802"/>
                </a:cubicBezTo>
                <a:cubicBezTo>
                  <a:pt x="240" y="801"/>
                  <a:pt x="240" y="802"/>
                  <a:pt x="240" y="802"/>
                </a:cubicBezTo>
                <a:cubicBezTo>
                  <a:pt x="240" y="802"/>
                  <a:pt x="239" y="800"/>
                  <a:pt x="239" y="799"/>
                </a:cubicBezTo>
                <a:cubicBezTo>
                  <a:pt x="238" y="798"/>
                  <a:pt x="238" y="797"/>
                  <a:pt x="238" y="797"/>
                </a:cubicBezTo>
                <a:cubicBezTo>
                  <a:pt x="238" y="797"/>
                  <a:pt x="239" y="796"/>
                  <a:pt x="239" y="794"/>
                </a:cubicBezTo>
                <a:cubicBezTo>
                  <a:pt x="239" y="792"/>
                  <a:pt x="239" y="791"/>
                  <a:pt x="239" y="791"/>
                </a:cubicBezTo>
                <a:cubicBezTo>
                  <a:pt x="239" y="790"/>
                  <a:pt x="239" y="789"/>
                  <a:pt x="240" y="788"/>
                </a:cubicBezTo>
                <a:cubicBezTo>
                  <a:pt x="240" y="787"/>
                  <a:pt x="240" y="786"/>
                  <a:pt x="240" y="786"/>
                </a:cubicBezTo>
                <a:cubicBezTo>
                  <a:pt x="240" y="785"/>
                  <a:pt x="240" y="785"/>
                  <a:pt x="240" y="784"/>
                </a:cubicBezTo>
                <a:cubicBezTo>
                  <a:pt x="240" y="784"/>
                  <a:pt x="241" y="783"/>
                  <a:pt x="241" y="782"/>
                </a:cubicBezTo>
                <a:cubicBezTo>
                  <a:pt x="241" y="782"/>
                  <a:pt x="241" y="781"/>
                  <a:pt x="241" y="780"/>
                </a:cubicBezTo>
                <a:cubicBezTo>
                  <a:pt x="242" y="779"/>
                  <a:pt x="242" y="779"/>
                  <a:pt x="242" y="776"/>
                </a:cubicBezTo>
                <a:cubicBezTo>
                  <a:pt x="243" y="772"/>
                  <a:pt x="243" y="771"/>
                  <a:pt x="243" y="769"/>
                </a:cubicBezTo>
                <a:cubicBezTo>
                  <a:pt x="244" y="767"/>
                  <a:pt x="245" y="762"/>
                  <a:pt x="245" y="758"/>
                </a:cubicBezTo>
                <a:cubicBezTo>
                  <a:pt x="246" y="754"/>
                  <a:pt x="249" y="745"/>
                  <a:pt x="250" y="738"/>
                </a:cubicBezTo>
                <a:cubicBezTo>
                  <a:pt x="250" y="731"/>
                  <a:pt x="250" y="728"/>
                  <a:pt x="251" y="722"/>
                </a:cubicBezTo>
                <a:cubicBezTo>
                  <a:pt x="251" y="716"/>
                  <a:pt x="252" y="708"/>
                  <a:pt x="253" y="698"/>
                </a:cubicBezTo>
                <a:cubicBezTo>
                  <a:pt x="254" y="688"/>
                  <a:pt x="255" y="676"/>
                  <a:pt x="255" y="662"/>
                </a:cubicBezTo>
                <a:cubicBezTo>
                  <a:pt x="256" y="648"/>
                  <a:pt x="257" y="641"/>
                  <a:pt x="257" y="641"/>
                </a:cubicBezTo>
                <a:cubicBezTo>
                  <a:pt x="257" y="641"/>
                  <a:pt x="259" y="635"/>
                  <a:pt x="260" y="629"/>
                </a:cubicBezTo>
                <a:cubicBezTo>
                  <a:pt x="262" y="624"/>
                  <a:pt x="264" y="616"/>
                  <a:pt x="266" y="607"/>
                </a:cubicBezTo>
                <a:cubicBezTo>
                  <a:pt x="268" y="598"/>
                  <a:pt x="271" y="589"/>
                  <a:pt x="271" y="579"/>
                </a:cubicBezTo>
                <a:cubicBezTo>
                  <a:pt x="272" y="569"/>
                  <a:pt x="272" y="563"/>
                  <a:pt x="272" y="557"/>
                </a:cubicBezTo>
                <a:cubicBezTo>
                  <a:pt x="273" y="554"/>
                  <a:pt x="273" y="548"/>
                  <a:pt x="273" y="542"/>
                </a:cubicBezTo>
                <a:cubicBezTo>
                  <a:pt x="273" y="538"/>
                  <a:pt x="274" y="533"/>
                  <a:pt x="274" y="529"/>
                </a:cubicBezTo>
                <a:cubicBezTo>
                  <a:pt x="275" y="521"/>
                  <a:pt x="276" y="506"/>
                  <a:pt x="276" y="498"/>
                </a:cubicBezTo>
                <a:cubicBezTo>
                  <a:pt x="277" y="490"/>
                  <a:pt x="278" y="484"/>
                  <a:pt x="278" y="476"/>
                </a:cubicBezTo>
                <a:cubicBezTo>
                  <a:pt x="279" y="467"/>
                  <a:pt x="279" y="461"/>
                  <a:pt x="280" y="454"/>
                </a:cubicBezTo>
                <a:cubicBezTo>
                  <a:pt x="280" y="447"/>
                  <a:pt x="281" y="442"/>
                  <a:pt x="281" y="439"/>
                </a:cubicBezTo>
                <a:cubicBezTo>
                  <a:pt x="281" y="437"/>
                  <a:pt x="281" y="435"/>
                  <a:pt x="281" y="435"/>
                </a:cubicBezTo>
                <a:cubicBezTo>
                  <a:pt x="281" y="435"/>
                  <a:pt x="282" y="434"/>
                  <a:pt x="282" y="432"/>
                </a:cubicBezTo>
                <a:cubicBezTo>
                  <a:pt x="282" y="430"/>
                  <a:pt x="282" y="427"/>
                  <a:pt x="282" y="427"/>
                </a:cubicBezTo>
                <a:cubicBezTo>
                  <a:pt x="283" y="427"/>
                  <a:pt x="283" y="427"/>
                  <a:pt x="283" y="427"/>
                </a:cubicBezTo>
                <a:cubicBezTo>
                  <a:pt x="283" y="427"/>
                  <a:pt x="284" y="427"/>
                  <a:pt x="285" y="426"/>
                </a:cubicBezTo>
                <a:cubicBezTo>
                  <a:pt x="285" y="426"/>
                  <a:pt x="287" y="424"/>
                  <a:pt x="287" y="423"/>
                </a:cubicBezTo>
                <a:cubicBezTo>
                  <a:pt x="288" y="423"/>
                  <a:pt x="288" y="422"/>
                  <a:pt x="288" y="422"/>
                </a:cubicBezTo>
                <a:cubicBezTo>
                  <a:pt x="288" y="422"/>
                  <a:pt x="289" y="422"/>
                  <a:pt x="289" y="424"/>
                </a:cubicBezTo>
                <a:cubicBezTo>
                  <a:pt x="289" y="426"/>
                  <a:pt x="289" y="427"/>
                  <a:pt x="289" y="428"/>
                </a:cubicBezTo>
                <a:cubicBezTo>
                  <a:pt x="290" y="428"/>
                  <a:pt x="290" y="429"/>
                  <a:pt x="290" y="428"/>
                </a:cubicBezTo>
                <a:cubicBezTo>
                  <a:pt x="291" y="426"/>
                  <a:pt x="293" y="424"/>
                  <a:pt x="294" y="421"/>
                </a:cubicBezTo>
                <a:cubicBezTo>
                  <a:pt x="296" y="419"/>
                  <a:pt x="298" y="415"/>
                  <a:pt x="299" y="414"/>
                </a:cubicBezTo>
                <a:cubicBezTo>
                  <a:pt x="300" y="413"/>
                  <a:pt x="301" y="412"/>
                  <a:pt x="301" y="411"/>
                </a:cubicBezTo>
                <a:cubicBezTo>
                  <a:pt x="302" y="410"/>
                  <a:pt x="302" y="410"/>
                  <a:pt x="303" y="409"/>
                </a:cubicBezTo>
                <a:cubicBezTo>
                  <a:pt x="304" y="408"/>
                  <a:pt x="305" y="407"/>
                  <a:pt x="305" y="406"/>
                </a:cubicBezTo>
                <a:cubicBezTo>
                  <a:pt x="306" y="405"/>
                  <a:pt x="306" y="404"/>
                  <a:pt x="306" y="404"/>
                </a:cubicBezTo>
                <a:cubicBezTo>
                  <a:pt x="307" y="404"/>
                  <a:pt x="308" y="403"/>
                  <a:pt x="309" y="401"/>
                </a:cubicBezTo>
                <a:cubicBezTo>
                  <a:pt x="310" y="399"/>
                  <a:pt x="310" y="399"/>
                  <a:pt x="310" y="398"/>
                </a:cubicBezTo>
                <a:cubicBezTo>
                  <a:pt x="311" y="397"/>
                  <a:pt x="313" y="395"/>
                  <a:pt x="313" y="392"/>
                </a:cubicBezTo>
                <a:cubicBezTo>
                  <a:pt x="314" y="388"/>
                  <a:pt x="314" y="387"/>
                  <a:pt x="315" y="381"/>
                </a:cubicBezTo>
                <a:cubicBezTo>
                  <a:pt x="316" y="376"/>
                  <a:pt x="316" y="375"/>
                  <a:pt x="316" y="374"/>
                </a:cubicBezTo>
                <a:cubicBezTo>
                  <a:pt x="317" y="373"/>
                  <a:pt x="317" y="371"/>
                  <a:pt x="316" y="369"/>
                </a:cubicBezTo>
                <a:cubicBezTo>
                  <a:pt x="316" y="367"/>
                  <a:pt x="315" y="365"/>
                  <a:pt x="315" y="363"/>
                </a:cubicBezTo>
                <a:cubicBezTo>
                  <a:pt x="315" y="360"/>
                  <a:pt x="316" y="358"/>
                  <a:pt x="316" y="357"/>
                </a:cubicBezTo>
                <a:cubicBezTo>
                  <a:pt x="317" y="355"/>
                  <a:pt x="318" y="353"/>
                  <a:pt x="318" y="351"/>
                </a:cubicBezTo>
                <a:cubicBezTo>
                  <a:pt x="318" y="349"/>
                  <a:pt x="319" y="347"/>
                  <a:pt x="320" y="344"/>
                </a:cubicBezTo>
                <a:cubicBezTo>
                  <a:pt x="320" y="341"/>
                  <a:pt x="321" y="337"/>
                  <a:pt x="321" y="335"/>
                </a:cubicBezTo>
                <a:cubicBezTo>
                  <a:pt x="322" y="333"/>
                  <a:pt x="322" y="332"/>
                  <a:pt x="322" y="329"/>
                </a:cubicBezTo>
                <a:cubicBezTo>
                  <a:pt x="322" y="326"/>
                  <a:pt x="323" y="324"/>
                  <a:pt x="323" y="322"/>
                </a:cubicBezTo>
                <a:cubicBezTo>
                  <a:pt x="323" y="320"/>
                  <a:pt x="324" y="319"/>
                  <a:pt x="323" y="316"/>
                </a:cubicBezTo>
                <a:close/>
                <a:moveTo>
                  <a:pt x="48" y="422"/>
                </a:moveTo>
                <a:cubicBezTo>
                  <a:pt x="47" y="423"/>
                  <a:pt x="46" y="423"/>
                  <a:pt x="46" y="423"/>
                </a:cubicBezTo>
                <a:cubicBezTo>
                  <a:pt x="46" y="423"/>
                  <a:pt x="47" y="421"/>
                  <a:pt x="46" y="419"/>
                </a:cubicBezTo>
                <a:cubicBezTo>
                  <a:pt x="46" y="416"/>
                  <a:pt x="46" y="416"/>
                  <a:pt x="46" y="416"/>
                </a:cubicBezTo>
                <a:cubicBezTo>
                  <a:pt x="45" y="412"/>
                  <a:pt x="45" y="412"/>
                  <a:pt x="45" y="412"/>
                </a:cubicBezTo>
                <a:cubicBezTo>
                  <a:pt x="45" y="412"/>
                  <a:pt x="46" y="410"/>
                  <a:pt x="48" y="409"/>
                </a:cubicBezTo>
                <a:cubicBezTo>
                  <a:pt x="51" y="408"/>
                  <a:pt x="57" y="406"/>
                  <a:pt x="61" y="406"/>
                </a:cubicBezTo>
                <a:cubicBezTo>
                  <a:pt x="64" y="406"/>
                  <a:pt x="69" y="407"/>
                  <a:pt x="71" y="407"/>
                </a:cubicBezTo>
                <a:cubicBezTo>
                  <a:pt x="73" y="408"/>
                  <a:pt x="76" y="410"/>
                  <a:pt x="76" y="410"/>
                </a:cubicBezTo>
                <a:cubicBezTo>
                  <a:pt x="76" y="410"/>
                  <a:pt x="76" y="412"/>
                  <a:pt x="76" y="415"/>
                </a:cubicBezTo>
                <a:cubicBezTo>
                  <a:pt x="75" y="419"/>
                  <a:pt x="75" y="419"/>
                  <a:pt x="75" y="421"/>
                </a:cubicBezTo>
                <a:cubicBezTo>
                  <a:pt x="75" y="422"/>
                  <a:pt x="75" y="424"/>
                  <a:pt x="75" y="424"/>
                </a:cubicBezTo>
                <a:cubicBezTo>
                  <a:pt x="75" y="424"/>
                  <a:pt x="72" y="422"/>
                  <a:pt x="67" y="422"/>
                </a:cubicBezTo>
                <a:cubicBezTo>
                  <a:pt x="63" y="421"/>
                  <a:pt x="57" y="421"/>
                  <a:pt x="54" y="421"/>
                </a:cubicBezTo>
                <a:cubicBezTo>
                  <a:pt x="51" y="422"/>
                  <a:pt x="50" y="422"/>
                  <a:pt x="48" y="422"/>
                </a:cubicBezTo>
                <a:close/>
                <a:moveTo>
                  <a:pt x="67" y="460"/>
                </a:moveTo>
                <a:cubicBezTo>
                  <a:pt x="67" y="460"/>
                  <a:pt x="67" y="460"/>
                  <a:pt x="66" y="460"/>
                </a:cubicBezTo>
                <a:cubicBezTo>
                  <a:pt x="66" y="459"/>
                  <a:pt x="66" y="459"/>
                  <a:pt x="65" y="458"/>
                </a:cubicBezTo>
                <a:cubicBezTo>
                  <a:pt x="64" y="457"/>
                  <a:pt x="62" y="458"/>
                  <a:pt x="62" y="458"/>
                </a:cubicBezTo>
                <a:cubicBezTo>
                  <a:pt x="62" y="458"/>
                  <a:pt x="62" y="457"/>
                  <a:pt x="62" y="455"/>
                </a:cubicBezTo>
                <a:cubicBezTo>
                  <a:pt x="62" y="454"/>
                  <a:pt x="61" y="453"/>
                  <a:pt x="61" y="453"/>
                </a:cubicBezTo>
                <a:cubicBezTo>
                  <a:pt x="61" y="453"/>
                  <a:pt x="61" y="453"/>
                  <a:pt x="61" y="452"/>
                </a:cubicBezTo>
                <a:cubicBezTo>
                  <a:pt x="61" y="452"/>
                  <a:pt x="61" y="452"/>
                  <a:pt x="61" y="452"/>
                </a:cubicBezTo>
                <a:cubicBezTo>
                  <a:pt x="62" y="452"/>
                  <a:pt x="62" y="451"/>
                  <a:pt x="63" y="451"/>
                </a:cubicBezTo>
                <a:cubicBezTo>
                  <a:pt x="65" y="450"/>
                  <a:pt x="67" y="449"/>
                  <a:pt x="67" y="449"/>
                </a:cubicBezTo>
                <a:cubicBezTo>
                  <a:pt x="67" y="449"/>
                  <a:pt x="67" y="450"/>
                  <a:pt x="68" y="451"/>
                </a:cubicBezTo>
                <a:cubicBezTo>
                  <a:pt x="68" y="452"/>
                  <a:pt x="68" y="453"/>
                  <a:pt x="68" y="454"/>
                </a:cubicBezTo>
                <a:cubicBezTo>
                  <a:pt x="68" y="455"/>
                  <a:pt x="69" y="456"/>
                  <a:pt x="69" y="458"/>
                </a:cubicBezTo>
                <a:cubicBezTo>
                  <a:pt x="70" y="459"/>
                  <a:pt x="70" y="460"/>
                  <a:pt x="70" y="460"/>
                </a:cubicBezTo>
                <a:cubicBezTo>
                  <a:pt x="70" y="460"/>
                  <a:pt x="70" y="460"/>
                  <a:pt x="69" y="460"/>
                </a:cubicBezTo>
                <a:cubicBezTo>
                  <a:pt x="68" y="460"/>
                  <a:pt x="67" y="460"/>
                  <a:pt x="67" y="460"/>
                </a:cubicBezTo>
                <a:close/>
                <a:moveTo>
                  <a:pt x="67" y="466"/>
                </a:moveTo>
                <a:cubicBezTo>
                  <a:pt x="67" y="466"/>
                  <a:pt x="66" y="467"/>
                  <a:pt x="65" y="467"/>
                </a:cubicBezTo>
                <a:cubicBezTo>
                  <a:pt x="64" y="468"/>
                  <a:pt x="64" y="466"/>
                  <a:pt x="65" y="466"/>
                </a:cubicBezTo>
                <a:cubicBezTo>
                  <a:pt x="65" y="465"/>
                  <a:pt x="67" y="466"/>
                  <a:pt x="67" y="466"/>
                </a:cubicBezTo>
                <a:close/>
                <a:moveTo>
                  <a:pt x="60" y="505"/>
                </a:moveTo>
                <a:cubicBezTo>
                  <a:pt x="60" y="505"/>
                  <a:pt x="60" y="503"/>
                  <a:pt x="59" y="502"/>
                </a:cubicBezTo>
                <a:cubicBezTo>
                  <a:pt x="59" y="502"/>
                  <a:pt x="59" y="502"/>
                  <a:pt x="58" y="502"/>
                </a:cubicBezTo>
                <a:cubicBezTo>
                  <a:pt x="58" y="502"/>
                  <a:pt x="58" y="503"/>
                  <a:pt x="58" y="503"/>
                </a:cubicBezTo>
                <a:cubicBezTo>
                  <a:pt x="56" y="503"/>
                  <a:pt x="56" y="503"/>
                  <a:pt x="56" y="503"/>
                </a:cubicBezTo>
                <a:cubicBezTo>
                  <a:pt x="56" y="503"/>
                  <a:pt x="56" y="504"/>
                  <a:pt x="56" y="503"/>
                </a:cubicBezTo>
                <a:cubicBezTo>
                  <a:pt x="56" y="503"/>
                  <a:pt x="55" y="503"/>
                  <a:pt x="54" y="504"/>
                </a:cubicBezTo>
                <a:cubicBezTo>
                  <a:pt x="52" y="504"/>
                  <a:pt x="51" y="504"/>
                  <a:pt x="51" y="504"/>
                </a:cubicBezTo>
                <a:cubicBezTo>
                  <a:pt x="51" y="504"/>
                  <a:pt x="51" y="504"/>
                  <a:pt x="52" y="501"/>
                </a:cubicBezTo>
                <a:cubicBezTo>
                  <a:pt x="53" y="499"/>
                  <a:pt x="54" y="494"/>
                  <a:pt x="56" y="490"/>
                </a:cubicBezTo>
                <a:cubicBezTo>
                  <a:pt x="58" y="485"/>
                  <a:pt x="60" y="481"/>
                  <a:pt x="60" y="481"/>
                </a:cubicBezTo>
                <a:cubicBezTo>
                  <a:pt x="60" y="481"/>
                  <a:pt x="61" y="481"/>
                  <a:pt x="61" y="481"/>
                </a:cubicBezTo>
                <a:cubicBezTo>
                  <a:pt x="62" y="481"/>
                  <a:pt x="63" y="481"/>
                  <a:pt x="63" y="481"/>
                </a:cubicBezTo>
                <a:cubicBezTo>
                  <a:pt x="63" y="481"/>
                  <a:pt x="63" y="482"/>
                  <a:pt x="63" y="484"/>
                </a:cubicBezTo>
                <a:cubicBezTo>
                  <a:pt x="63" y="485"/>
                  <a:pt x="63" y="488"/>
                  <a:pt x="63" y="491"/>
                </a:cubicBezTo>
                <a:cubicBezTo>
                  <a:pt x="63" y="498"/>
                  <a:pt x="64" y="504"/>
                  <a:pt x="64" y="505"/>
                </a:cubicBezTo>
                <a:cubicBezTo>
                  <a:pt x="64" y="505"/>
                  <a:pt x="64" y="505"/>
                  <a:pt x="64" y="505"/>
                </a:cubicBezTo>
                <a:cubicBezTo>
                  <a:pt x="63" y="505"/>
                  <a:pt x="63" y="505"/>
                  <a:pt x="62" y="505"/>
                </a:cubicBezTo>
                <a:cubicBezTo>
                  <a:pt x="61" y="504"/>
                  <a:pt x="60" y="505"/>
                  <a:pt x="60" y="505"/>
                </a:cubicBezTo>
                <a:close/>
                <a:moveTo>
                  <a:pt x="67" y="745"/>
                </a:moveTo>
                <a:cubicBezTo>
                  <a:pt x="67" y="747"/>
                  <a:pt x="67" y="749"/>
                  <a:pt x="67" y="749"/>
                </a:cubicBezTo>
                <a:cubicBezTo>
                  <a:pt x="67" y="749"/>
                  <a:pt x="67" y="749"/>
                  <a:pt x="66" y="749"/>
                </a:cubicBezTo>
                <a:cubicBezTo>
                  <a:pt x="65" y="749"/>
                  <a:pt x="65" y="749"/>
                  <a:pt x="64" y="748"/>
                </a:cubicBezTo>
                <a:cubicBezTo>
                  <a:pt x="63" y="747"/>
                  <a:pt x="62" y="745"/>
                  <a:pt x="62" y="745"/>
                </a:cubicBezTo>
                <a:cubicBezTo>
                  <a:pt x="62" y="745"/>
                  <a:pt x="63" y="745"/>
                  <a:pt x="65" y="744"/>
                </a:cubicBezTo>
                <a:cubicBezTo>
                  <a:pt x="66" y="744"/>
                  <a:pt x="68" y="743"/>
                  <a:pt x="68" y="743"/>
                </a:cubicBezTo>
                <a:cubicBezTo>
                  <a:pt x="68" y="743"/>
                  <a:pt x="68" y="744"/>
                  <a:pt x="67" y="745"/>
                </a:cubicBezTo>
                <a:close/>
                <a:moveTo>
                  <a:pt x="80" y="468"/>
                </a:moveTo>
                <a:cubicBezTo>
                  <a:pt x="80" y="470"/>
                  <a:pt x="79" y="471"/>
                  <a:pt x="78" y="474"/>
                </a:cubicBezTo>
                <a:cubicBezTo>
                  <a:pt x="77" y="477"/>
                  <a:pt x="77" y="480"/>
                  <a:pt x="76" y="483"/>
                </a:cubicBezTo>
                <a:cubicBezTo>
                  <a:pt x="76" y="485"/>
                  <a:pt x="76" y="487"/>
                  <a:pt x="75" y="490"/>
                </a:cubicBezTo>
                <a:cubicBezTo>
                  <a:pt x="75" y="492"/>
                  <a:pt x="75" y="494"/>
                  <a:pt x="74" y="497"/>
                </a:cubicBezTo>
                <a:cubicBezTo>
                  <a:pt x="74" y="500"/>
                  <a:pt x="74" y="500"/>
                  <a:pt x="73" y="500"/>
                </a:cubicBezTo>
                <a:cubicBezTo>
                  <a:pt x="73" y="500"/>
                  <a:pt x="73" y="500"/>
                  <a:pt x="73" y="499"/>
                </a:cubicBezTo>
                <a:cubicBezTo>
                  <a:pt x="73" y="498"/>
                  <a:pt x="73" y="495"/>
                  <a:pt x="73" y="494"/>
                </a:cubicBezTo>
                <a:cubicBezTo>
                  <a:pt x="73" y="493"/>
                  <a:pt x="73" y="493"/>
                  <a:pt x="73" y="491"/>
                </a:cubicBezTo>
                <a:cubicBezTo>
                  <a:pt x="73" y="490"/>
                  <a:pt x="73" y="488"/>
                  <a:pt x="72" y="486"/>
                </a:cubicBezTo>
                <a:cubicBezTo>
                  <a:pt x="72" y="485"/>
                  <a:pt x="72" y="484"/>
                  <a:pt x="72" y="484"/>
                </a:cubicBezTo>
                <a:cubicBezTo>
                  <a:pt x="73" y="483"/>
                  <a:pt x="73" y="483"/>
                  <a:pt x="72" y="482"/>
                </a:cubicBezTo>
                <a:cubicBezTo>
                  <a:pt x="72" y="482"/>
                  <a:pt x="72" y="481"/>
                  <a:pt x="72" y="480"/>
                </a:cubicBezTo>
                <a:cubicBezTo>
                  <a:pt x="72" y="479"/>
                  <a:pt x="72" y="479"/>
                  <a:pt x="72" y="478"/>
                </a:cubicBezTo>
                <a:cubicBezTo>
                  <a:pt x="72" y="478"/>
                  <a:pt x="72" y="477"/>
                  <a:pt x="72" y="477"/>
                </a:cubicBezTo>
                <a:cubicBezTo>
                  <a:pt x="72" y="477"/>
                  <a:pt x="72" y="476"/>
                  <a:pt x="72" y="476"/>
                </a:cubicBezTo>
                <a:cubicBezTo>
                  <a:pt x="73" y="476"/>
                  <a:pt x="74" y="475"/>
                  <a:pt x="74" y="475"/>
                </a:cubicBezTo>
                <a:cubicBezTo>
                  <a:pt x="75" y="475"/>
                  <a:pt x="76" y="475"/>
                  <a:pt x="77" y="473"/>
                </a:cubicBezTo>
                <a:cubicBezTo>
                  <a:pt x="78" y="472"/>
                  <a:pt x="76" y="470"/>
                  <a:pt x="75" y="470"/>
                </a:cubicBezTo>
                <a:cubicBezTo>
                  <a:pt x="73" y="469"/>
                  <a:pt x="72" y="469"/>
                  <a:pt x="72" y="469"/>
                </a:cubicBezTo>
                <a:cubicBezTo>
                  <a:pt x="71" y="469"/>
                  <a:pt x="71" y="469"/>
                  <a:pt x="71" y="469"/>
                </a:cubicBezTo>
                <a:cubicBezTo>
                  <a:pt x="71" y="469"/>
                  <a:pt x="71" y="469"/>
                  <a:pt x="70" y="468"/>
                </a:cubicBezTo>
                <a:cubicBezTo>
                  <a:pt x="70" y="468"/>
                  <a:pt x="70" y="468"/>
                  <a:pt x="69" y="467"/>
                </a:cubicBezTo>
                <a:cubicBezTo>
                  <a:pt x="68" y="467"/>
                  <a:pt x="68" y="466"/>
                  <a:pt x="68" y="466"/>
                </a:cubicBezTo>
                <a:cubicBezTo>
                  <a:pt x="68" y="466"/>
                  <a:pt x="69" y="466"/>
                  <a:pt x="69" y="466"/>
                </a:cubicBezTo>
                <a:cubicBezTo>
                  <a:pt x="70" y="466"/>
                  <a:pt x="71" y="466"/>
                  <a:pt x="72" y="466"/>
                </a:cubicBezTo>
                <a:cubicBezTo>
                  <a:pt x="74" y="466"/>
                  <a:pt x="74" y="466"/>
                  <a:pt x="75" y="466"/>
                </a:cubicBezTo>
                <a:cubicBezTo>
                  <a:pt x="75" y="467"/>
                  <a:pt x="76" y="467"/>
                  <a:pt x="77" y="468"/>
                </a:cubicBezTo>
                <a:cubicBezTo>
                  <a:pt x="78" y="468"/>
                  <a:pt x="79" y="468"/>
                  <a:pt x="80" y="467"/>
                </a:cubicBezTo>
                <a:cubicBezTo>
                  <a:pt x="80" y="467"/>
                  <a:pt x="80" y="467"/>
                  <a:pt x="80" y="467"/>
                </a:cubicBezTo>
                <a:cubicBezTo>
                  <a:pt x="80" y="467"/>
                  <a:pt x="80" y="467"/>
                  <a:pt x="80" y="468"/>
                </a:cubicBezTo>
                <a:close/>
                <a:moveTo>
                  <a:pt x="91" y="389"/>
                </a:moveTo>
                <a:cubicBezTo>
                  <a:pt x="90" y="391"/>
                  <a:pt x="89" y="394"/>
                  <a:pt x="87" y="398"/>
                </a:cubicBezTo>
                <a:cubicBezTo>
                  <a:pt x="86" y="403"/>
                  <a:pt x="86" y="407"/>
                  <a:pt x="86" y="410"/>
                </a:cubicBezTo>
                <a:cubicBezTo>
                  <a:pt x="86" y="413"/>
                  <a:pt x="85" y="416"/>
                  <a:pt x="85" y="417"/>
                </a:cubicBezTo>
                <a:cubicBezTo>
                  <a:pt x="85" y="419"/>
                  <a:pt x="85" y="420"/>
                  <a:pt x="85" y="423"/>
                </a:cubicBezTo>
                <a:cubicBezTo>
                  <a:pt x="85" y="426"/>
                  <a:pt x="85" y="426"/>
                  <a:pt x="85" y="429"/>
                </a:cubicBezTo>
                <a:cubicBezTo>
                  <a:pt x="86" y="431"/>
                  <a:pt x="86" y="432"/>
                  <a:pt x="85" y="434"/>
                </a:cubicBezTo>
                <a:cubicBezTo>
                  <a:pt x="84" y="437"/>
                  <a:pt x="83" y="439"/>
                  <a:pt x="82" y="442"/>
                </a:cubicBezTo>
                <a:cubicBezTo>
                  <a:pt x="81" y="446"/>
                  <a:pt x="81" y="450"/>
                  <a:pt x="81" y="453"/>
                </a:cubicBezTo>
                <a:cubicBezTo>
                  <a:pt x="81" y="455"/>
                  <a:pt x="81" y="455"/>
                  <a:pt x="80" y="455"/>
                </a:cubicBezTo>
                <a:cubicBezTo>
                  <a:pt x="80" y="455"/>
                  <a:pt x="80" y="454"/>
                  <a:pt x="79" y="452"/>
                </a:cubicBezTo>
                <a:cubicBezTo>
                  <a:pt x="79" y="450"/>
                  <a:pt x="78" y="449"/>
                  <a:pt x="77" y="447"/>
                </a:cubicBezTo>
                <a:cubicBezTo>
                  <a:pt x="77" y="444"/>
                  <a:pt x="76" y="442"/>
                  <a:pt x="76" y="440"/>
                </a:cubicBezTo>
                <a:cubicBezTo>
                  <a:pt x="76" y="438"/>
                  <a:pt x="77" y="437"/>
                  <a:pt x="77" y="436"/>
                </a:cubicBezTo>
                <a:cubicBezTo>
                  <a:pt x="77" y="436"/>
                  <a:pt x="76" y="434"/>
                  <a:pt x="76" y="432"/>
                </a:cubicBezTo>
                <a:cubicBezTo>
                  <a:pt x="76" y="431"/>
                  <a:pt x="76" y="430"/>
                  <a:pt x="76" y="429"/>
                </a:cubicBezTo>
                <a:cubicBezTo>
                  <a:pt x="75" y="427"/>
                  <a:pt x="74" y="425"/>
                  <a:pt x="74" y="425"/>
                </a:cubicBezTo>
                <a:cubicBezTo>
                  <a:pt x="74" y="425"/>
                  <a:pt x="75" y="425"/>
                  <a:pt x="75" y="425"/>
                </a:cubicBezTo>
                <a:cubicBezTo>
                  <a:pt x="75" y="425"/>
                  <a:pt x="75" y="425"/>
                  <a:pt x="75" y="424"/>
                </a:cubicBezTo>
                <a:cubicBezTo>
                  <a:pt x="75" y="422"/>
                  <a:pt x="75" y="420"/>
                  <a:pt x="75" y="420"/>
                </a:cubicBezTo>
                <a:cubicBezTo>
                  <a:pt x="75" y="420"/>
                  <a:pt x="76" y="420"/>
                  <a:pt x="77" y="420"/>
                </a:cubicBezTo>
                <a:cubicBezTo>
                  <a:pt x="78" y="420"/>
                  <a:pt x="79" y="420"/>
                  <a:pt x="79" y="419"/>
                </a:cubicBezTo>
                <a:cubicBezTo>
                  <a:pt x="80" y="418"/>
                  <a:pt x="80" y="415"/>
                  <a:pt x="81" y="414"/>
                </a:cubicBezTo>
                <a:cubicBezTo>
                  <a:pt x="81" y="412"/>
                  <a:pt x="81" y="411"/>
                  <a:pt x="82" y="409"/>
                </a:cubicBezTo>
                <a:cubicBezTo>
                  <a:pt x="82" y="407"/>
                  <a:pt x="83" y="403"/>
                  <a:pt x="84" y="400"/>
                </a:cubicBezTo>
                <a:cubicBezTo>
                  <a:pt x="85" y="397"/>
                  <a:pt x="85" y="395"/>
                  <a:pt x="86" y="391"/>
                </a:cubicBezTo>
                <a:cubicBezTo>
                  <a:pt x="88" y="386"/>
                  <a:pt x="90" y="381"/>
                  <a:pt x="90" y="381"/>
                </a:cubicBezTo>
                <a:cubicBezTo>
                  <a:pt x="90" y="381"/>
                  <a:pt x="90" y="382"/>
                  <a:pt x="91" y="384"/>
                </a:cubicBezTo>
                <a:cubicBezTo>
                  <a:pt x="91" y="386"/>
                  <a:pt x="91" y="387"/>
                  <a:pt x="91" y="389"/>
                </a:cubicBezTo>
                <a:close/>
                <a:moveTo>
                  <a:pt x="168" y="147"/>
                </a:moveTo>
                <a:cubicBezTo>
                  <a:pt x="168" y="150"/>
                  <a:pt x="168" y="151"/>
                  <a:pt x="168" y="151"/>
                </a:cubicBezTo>
                <a:cubicBezTo>
                  <a:pt x="167" y="153"/>
                  <a:pt x="164" y="156"/>
                  <a:pt x="160" y="163"/>
                </a:cubicBezTo>
                <a:cubicBezTo>
                  <a:pt x="157" y="170"/>
                  <a:pt x="153" y="185"/>
                  <a:pt x="153" y="185"/>
                </a:cubicBezTo>
                <a:cubicBezTo>
                  <a:pt x="153" y="185"/>
                  <a:pt x="150" y="175"/>
                  <a:pt x="149" y="166"/>
                </a:cubicBezTo>
                <a:cubicBezTo>
                  <a:pt x="148" y="157"/>
                  <a:pt x="148" y="151"/>
                  <a:pt x="148" y="147"/>
                </a:cubicBezTo>
                <a:cubicBezTo>
                  <a:pt x="148" y="143"/>
                  <a:pt x="146" y="138"/>
                  <a:pt x="147" y="134"/>
                </a:cubicBezTo>
                <a:cubicBezTo>
                  <a:pt x="147" y="134"/>
                  <a:pt x="148" y="141"/>
                  <a:pt x="153" y="147"/>
                </a:cubicBezTo>
                <a:cubicBezTo>
                  <a:pt x="158" y="152"/>
                  <a:pt x="160" y="154"/>
                  <a:pt x="160" y="154"/>
                </a:cubicBezTo>
                <a:cubicBezTo>
                  <a:pt x="160" y="154"/>
                  <a:pt x="162" y="151"/>
                  <a:pt x="164" y="147"/>
                </a:cubicBezTo>
                <a:cubicBezTo>
                  <a:pt x="166" y="144"/>
                  <a:pt x="167" y="138"/>
                  <a:pt x="167" y="139"/>
                </a:cubicBezTo>
                <a:cubicBezTo>
                  <a:pt x="167" y="139"/>
                  <a:pt x="167" y="140"/>
                  <a:pt x="168" y="141"/>
                </a:cubicBezTo>
                <a:cubicBezTo>
                  <a:pt x="169" y="141"/>
                  <a:pt x="169" y="142"/>
                  <a:pt x="169" y="142"/>
                </a:cubicBezTo>
                <a:cubicBezTo>
                  <a:pt x="169" y="142"/>
                  <a:pt x="168" y="144"/>
                  <a:pt x="168" y="147"/>
                </a:cubicBezTo>
                <a:close/>
                <a:moveTo>
                  <a:pt x="168" y="135"/>
                </a:moveTo>
                <a:cubicBezTo>
                  <a:pt x="166" y="141"/>
                  <a:pt x="163" y="151"/>
                  <a:pt x="160" y="153"/>
                </a:cubicBezTo>
                <a:cubicBezTo>
                  <a:pt x="157" y="151"/>
                  <a:pt x="148" y="140"/>
                  <a:pt x="148" y="134"/>
                </a:cubicBezTo>
                <a:cubicBezTo>
                  <a:pt x="147" y="128"/>
                  <a:pt x="148" y="116"/>
                  <a:pt x="150" y="112"/>
                </a:cubicBezTo>
                <a:cubicBezTo>
                  <a:pt x="150" y="112"/>
                  <a:pt x="156" y="118"/>
                  <a:pt x="160" y="121"/>
                </a:cubicBezTo>
                <a:cubicBezTo>
                  <a:pt x="165" y="123"/>
                  <a:pt x="174" y="129"/>
                  <a:pt x="174" y="129"/>
                </a:cubicBezTo>
                <a:cubicBezTo>
                  <a:pt x="174" y="129"/>
                  <a:pt x="170" y="130"/>
                  <a:pt x="168" y="135"/>
                </a:cubicBezTo>
                <a:close/>
                <a:moveTo>
                  <a:pt x="194" y="159"/>
                </a:moveTo>
                <a:cubicBezTo>
                  <a:pt x="192" y="166"/>
                  <a:pt x="186" y="180"/>
                  <a:pt x="184" y="186"/>
                </a:cubicBezTo>
                <a:cubicBezTo>
                  <a:pt x="183" y="174"/>
                  <a:pt x="183" y="172"/>
                  <a:pt x="183" y="162"/>
                </a:cubicBezTo>
                <a:cubicBezTo>
                  <a:pt x="182" y="152"/>
                  <a:pt x="180" y="144"/>
                  <a:pt x="178" y="142"/>
                </a:cubicBezTo>
                <a:cubicBezTo>
                  <a:pt x="178" y="142"/>
                  <a:pt x="177" y="140"/>
                  <a:pt x="178" y="140"/>
                </a:cubicBezTo>
                <a:cubicBezTo>
                  <a:pt x="179" y="139"/>
                  <a:pt x="180" y="139"/>
                  <a:pt x="180" y="139"/>
                </a:cubicBezTo>
                <a:cubicBezTo>
                  <a:pt x="180" y="139"/>
                  <a:pt x="182" y="144"/>
                  <a:pt x="185" y="149"/>
                </a:cubicBezTo>
                <a:cubicBezTo>
                  <a:pt x="187" y="153"/>
                  <a:pt x="188" y="155"/>
                  <a:pt x="189" y="155"/>
                </a:cubicBezTo>
                <a:cubicBezTo>
                  <a:pt x="190" y="155"/>
                  <a:pt x="191" y="154"/>
                  <a:pt x="192" y="151"/>
                </a:cubicBezTo>
                <a:cubicBezTo>
                  <a:pt x="194" y="149"/>
                  <a:pt x="196" y="147"/>
                  <a:pt x="198" y="145"/>
                </a:cubicBezTo>
                <a:cubicBezTo>
                  <a:pt x="199" y="143"/>
                  <a:pt x="201" y="140"/>
                  <a:pt x="201" y="140"/>
                </a:cubicBezTo>
                <a:cubicBezTo>
                  <a:pt x="201" y="140"/>
                  <a:pt x="197" y="152"/>
                  <a:pt x="194" y="159"/>
                </a:cubicBezTo>
                <a:close/>
                <a:moveTo>
                  <a:pt x="211" y="111"/>
                </a:moveTo>
                <a:cubicBezTo>
                  <a:pt x="210" y="114"/>
                  <a:pt x="204" y="135"/>
                  <a:pt x="202" y="138"/>
                </a:cubicBezTo>
                <a:cubicBezTo>
                  <a:pt x="200" y="142"/>
                  <a:pt x="194" y="147"/>
                  <a:pt x="192" y="150"/>
                </a:cubicBezTo>
                <a:cubicBezTo>
                  <a:pt x="190" y="154"/>
                  <a:pt x="189" y="156"/>
                  <a:pt x="187" y="151"/>
                </a:cubicBezTo>
                <a:cubicBezTo>
                  <a:pt x="185" y="148"/>
                  <a:pt x="182" y="143"/>
                  <a:pt x="180" y="138"/>
                </a:cubicBezTo>
                <a:cubicBezTo>
                  <a:pt x="179" y="136"/>
                  <a:pt x="177" y="132"/>
                  <a:pt x="175" y="129"/>
                </a:cubicBezTo>
                <a:cubicBezTo>
                  <a:pt x="175" y="129"/>
                  <a:pt x="183" y="124"/>
                  <a:pt x="189" y="119"/>
                </a:cubicBezTo>
                <a:cubicBezTo>
                  <a:pt x="195" y="115"/>
                  <a:pt x="199" y="113"/>
                  <a:pt x="203" y="110"/>
                </a:cubicBezTo>
                <a:cubicBezTo>
                  <a:pt x="207" y="107"/>
                  <a:pt x="208" y="102"/>
                  <a:pt x="208" y="102"/>
                </a:cubicBezTo>
                <a:cubicBezTo>
                  <a:pt x="208" y="102"/>
                  <a:pt x="208" y="104"/>
                  <a:pt x="209" y="105"/>
                </a:cubicBezTo>
                <a:cubicBezTo>
                  <a:pt x="210" y="106"/>
                  <a:pt x="212" y="108"/>
                  <a:pt x="211" y="111"/>
                </a:cubicBezTo>
                <a:close/>
                <a:moveTo>
                  <a:pt x="286" y="420"/>
                </a:moveTo>
                <a:cubicBezTo>
                  <a:pt x="284" y="421"/>
                  <a:pt x="283" y="422"/>
                  <a:pt x="283" y="422"/>
                </a:cubicBezTo>
                <a:cubicBezTo>
                  <a:pt x="283" y="422"/>
                  <a:pt x="282" y="421"/>
                  <a:pt x="283" y="421"/>
                </a:cubicBezTo>
                <a:cubicBezTo>
                  <a:pt x="284" y="421"/>
                  <a:pt x="286" y="419"/>
                  <a:pt x="285" y="417"/>
                </a:cubicBezTo>
                <a:cubicBezTo>
                  <a:pt x="284" y="416"/>
                  <a:pt x="284" y="413"/>
                  <a:pt x="281" y="411"/>
                </a:cubicBezTo>
                <a:cubicBezTo>
                  <a:pt x="278" y="410"/>
                  <a:pt x="275" y="408"/>
                  <a:pt x="275" y="407"/>
                </a:cubicBezTo>
                <a:cubicBezTo>
                  <a:pt x="275" y="406"/>
                  <a:pt x="272" y="404"/>
                  <a:pt x="272" y="403"/>
                </a:cubicBezTo>
                <a:cubicBezTo>
                  <a:pt x="271" y="402"/>
                  <a:pt x="272" y="400"/>
                  <a:pt x="272" y="400"/>
                </a:cubicBezTo>
                <a:cubicBezTo>
                  <a:pt x="272" y="400"/>
                  <a:pt x="276" y="403"/>
                  <a:pt x="279" y="406"/>
                </a:cubicBezTo>
                <a:cubicBezTo>
                  <a:pt x="282" y="410"/>
                  <a:pt x="285" y="413"/>
                  <a:pt x="286" y="415"/>
                </a:cubicBezTo>
                <a:cubicBezTo>
                  <a:pt x="286" y="416"/>
                  <a:pt x="287" y="418"/>
                  <a:pt x="287" y="418"/>
                </a:cubicBezTo>
                <a:cubicBezTo>
                  <a:pt x="287" y="418"/>
                  <a:pt x="287" y="420"/>
                  <a:pt x="286" y="42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97154" y="3132666"/>
            <a:ext cx="1974903" cy="2012244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  <a:scene3d>
            <a:camera prst="isometricOffAxis2Top">
              <a:rot lat="16896083" lon="20123606" rev="1554827"/>
            </a:camera>
            <a:lightRig rig="balanced" dir="t"/>
          </a:scene3d>
          <a:sp3d extrusionH="254000" prstMaterial="softEdge">
            <a:bevelT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54" name="Freeform 6"/>
          <p:cNvSpPr>
            <a:spLocks noEditPoints="1"/>
          </p:cNvSpPr>
          <p:nvPr/>
        </p:nvSpPr>
        <p:spPr bwMode="auto">
          <a:xfrm>
            <a:off x="6629401" y="2438401"/>
            <a:ext cx="618507" cy="1689099"/>
          </a:xfrm>
          <a:custGeom>
            <a:avLst/>
            <a:gdLst/>
            <a:ahLst/>
            <a:cxnLst>
              <a:cxn ang="0">
                <a:pos x="292" y="340"/>
              </a:cxn>
              <a:cxn ang="0">
                <a:pos x="280" y="276"/>
              </a:cxn>
              <a:cxn ang="0">
                <a:pos x="262" y="207"/>
              </a:cxn>
              <a:cxn ang="0">
                <a:pos x="231" y="155"/>
              </a:cxn>
              <a:cxn ang="0">
                <a:pos x="182" y="121"/>
              </a:cxn>
              <a:cxn ang="0">
                <a:pos x="195" y="87"/>
              </a:cxn>
              <a:cxn ang="0">
                <a:pos x="119" y="109"/>
              </a:cxn>
              <a:cxn ang="0">
                <a:pos x="104" y="137"/>
              </a:cxn>
              <a:cxn ang="0">
                <a:pos x="47" y="156"/>
              </a:cxn>
              <a:cxn ang="0">
                <a:pos x="28" y="206"/>
              </a:cxn>
              <a:cxn ang="0">
                <a:pos x="18" y="282"/>
              </a:cxn>
              <a:cxn ang="0">
                <a:pos x="23" y="344"/>
              </a:cxn>
              <a:cxn ang="0">
                <a:pos x="17" y="390"/>
              </a:cxn>
              <a:cxn ang="0">
                <a:pos x="26" y="424"/>
              </a:cxn>
              <a:cxn ang="0">
                <a:pos x="32" y="439"/>
              </a:cxn>
              <a:cxn ang="0">
                <a:pos x="44" y="483"/>
              </a:cxn>
              <a:cxn ang="0">
                <a:pos x="47" y="530"/>
              </a:cxn>
              <a:cxn ang="0">
                <a:pos x="41" y="607"/>
              </a:cxn>
              <a:cxn ang="0">
                <a:pos x="29" y="653"/>
              </a:cxn>
              <a:cxn ang="0">
                <a:pos x="18" y="734"/>
              </a:cxn>
              <a:cxn ang="0">
                <a:pos x="12" y="792"/>
              </a:cxn>
              <a:cxn ang="0">
                <a:pos x="1" y="818"/>
              </a:cxn>
              <a:cxn ang="0">
                <a:pos x="52" y="826"/>
              </a:cxn>
              <a:cxn ang="0">
                <a:pos x="66" y="796"/>
              </a:cxn>
              <a:cxn ang="0">
                <a:pos x="88" y="731"/>
              </a:cxn>
              <a:cxn ang="0">
                <a:pos x="99" y="654"/>
              </a:cxn>
              <a:cxn ang="0">
                <a:pos x="111" y="585"/>
              </a:cxn>
              <a:cxn ang="0">
                <a:pos x="140" y="493"/>
              </a:cxn>
              <a:cxn ang="0">
                <a:pos x="151" y="487"/>
              </a:cxn>
              <a:cxn ang="0">
                <a:pos x="178" y="563"/>
              </a:cxn>
              <a:cxn ang="0">
                <a:pos x="197" y="622"/>
              </a:cxn>
              <a:cxn ang="0">
                <a:pos x="199" y="676"/>
              </a:cxn>
              <a:cxn ang="0">
                <a:pos x="228" y="797"/>
              </a:cxn>
              <a:cxn ang="0">
                <a:pos x="231" y="828"/>
              </a:cxn>
              <a:cxn ang="0">
                <a:pos x="284" y="818"/>
              </a:cxn>
              <a:cxn ang="0">
                <a:pos x="277" y="789"/>
              </a:cxn>
              <a:cxn ang="0">
                <a:pos x="277" y="713"/>
              </a:cxn>
              <a:cxn ang="0">
                <a:pos x="261" y="633"/>
              </a:cxn>
              <a:cxn ang="0">
                <a:pos x="249" y="577"/>
              </a:cxn>
              <a:cxn ang="0">
                <a:pos x="247" y="522"/>
              </a:cxn>
              <a:cxn ang="0">
                <a:pos x="250" y="479"/>
              </a:cxn>
              <a:cxn ang="0">
                <a:pos x="289" y="487"/>
              </a:cxn>
              <a:cxn ang="0">
                <a:pos x="300" y="444"/>
              </a:cxn>
              <a:cxn ang="0">
                <a:pos x="41" y="415"/>
              </a:cxn>
              <a:cxn ang="0">
                <a:pos x="32" y="437"/>
              </a:cxn>
              <a:cxn ang="0">
                <a:pos x="39" y="413"/>
              </a:cxn>
              <a:cxn ang="0">
                <a:pos x="72" y="314"/>
              </a:cxn>
              <a:cxn ang="0">
                <a:pos x="121" y="121"/>
              </a:cxn>
              <a:cxn ang="0">
                <a:pos x="121" y="158"/>
              </a:cxn>
              <a:cxn ang="0">
                <a:pos x="139" y="185"/>
              </a:cxn>
              <a:cxn ang="0">
                <a:pos x="136" y="375"/>
              </a:cxn>
              <a:cxn ang="0">
                <a:pos x="173" y="152"/>
              </a:cxn>
              <a:cxn ang="0">
                <a:pos x="181" y="122"/>
              </a:cxn>
              <a:cxn ang="0">
                <a:pos x="232" y="357"/>
              </a:cxn>
              <a:cxn ang="0">
                <a:pos x="229" y="353"/>
              </a:cxn>
              <a:cxn ang="0">
                <a:pos x="226" y="329"/>
              </a:cxn>
              <a:cxn ang="0">
                <a:pos x="244" y="351"/>
              </a:cxn>
              <a:cxn ang="0">
                <a:pos x="301" y="434"/>
              </a:cxn>
              <a:cxn ang="0">
                <a:pos x="301" y="432"/>
              </a:cxn>
            </a:cxnLst>
            <a:rect l="0" t="0" r="r" b="b"/>
            <a:pathLst>
              <a:path w="305" h="834">
                <a:moveTo>
                  <a:pt x="305" y="432"/>
                </a:moveTo>
                <a:cubicBezTo>
                  <a:pt x="305" y="430"/>
                  <a:pt x="304" y="425"/>
                  <a:pt x="304" y="423"/>
                </a:cubicBezTo>
                <a:cubicBezTo>
                  <a:pt x="303" y="422"/>
                  <a:pt x="303" y="408"/>
                  <a:pt x="304" y="400"/>
                </a:cubicBezTo>
                <a:cubicBezTo>
                  <a:pt x="304" y="393"/>
                  <a:pt x="302" y="390"/>
                  <a:pt x="301" y="387"/>
                </a:cubicBezTo>
                <a:cubicBezTo>
                  <a:pt x="300" y="384"/>
                  <a:pt x="300" y="376"/>
                  <a:pt x="300" y="373"/>
                </a:cubicBezTo>
                <a:cubicBezTo>
                  <a:pt x="300" y="366"/>
                  <a:pt x="298" y="360"/>
                  <a:pt x="297" y="357"/>
                </a:cubicBezTo>
                <a:cubicBezTo>
                  <a:pt x="296" y="355"/>
                  <a:pt x="294" y="351"/>
                  <a:pt x="294" y="350"/>
                </a:cubicBezTo>
                <a:cubicBezTo>
                  <a:pt x="294" y="349"/>
                  <a:pt x="292" y="342"/>
                  <a:pt x="292" y="340"/>
                </a:cubicBezTo>
                <a:cubicBezTo>
                  <a:pt x="291" y="338"/>
                  <a:pt x="291" y="336"/>
                  <a:pt x="291" y="336"/>
                </a:cubicBezTo>
                <a:cubicBezTo>
                  <a:pt x="290" y="335"/>
                  <a:pt x="289" y="329"/>
                  <a:pt x="289" y="328"/>
                </a:cubicBezTo>
                <a:cubicBezTo>
                  <a:pt x="288" y="326"/>
                  <a:pt x="287" y="321"/>
                  <a:pt x="287" y="319"/>
                </a:cubicBezTo>
                <a:cubicBezTo>
                  <a:pt x="286" y="317"/>
                  <a:pt x="285" y="311"/>
                  <a:pt x="285" y="310"/>
                </a:cubicBezTo>
                <a:cubicBezTo>
                  <a:pt x="284" y="309"/>
                  <a:pt x="284" y="306"/>
                  <a:pt x="283" y="306"/>
                </a:cubicBezTo>
                <a:cubicBezTo>
                  <a:pt x="283" y="305"/>
                  <a:pt x="283" y="302"/>
                  <a:pt x="283" y="298"/>
                </a:cubicBezTo>
                <a:cubicBezTo>
                  <a:pt x="283" y="294"/>
                  <a:pt x="282" y="290"/>
                  <a:pt x="282" y="289"/>
                </a:cubicBezTo>
                <a:cubicBezTo>
                  <a:pt x="282" y="287"/>
                  <a:pt x="281" y="284"/>
                  <a:pt x="280" y="276"/>
                </a:cubicBezTo>
                <a:cubicBezTo>
                  <a:pt x="278" y="268"/>
                  <a:pt x="276" y="264"/>
                  <a:pt x="276" y="263"/>
                </a:cubicBezTo>
                <a:cubicBezTo>
                  <a:pt x="276" y="262"/>
                  <a:pt x="274" y="256"/>
                  <a:pt x="272" y="250"/>
                </a:cubicBezTo>
                <a:cubicBezTo>
                  <a:pt x="270" y="243"/>
                  <a:pt x="268" y="239"/>
                  <a:pt x="267" y="238"/>
                </a:cubicBezTo>
                <a:cubicBezTo>
                  <a:pt x="267" y="237"/>
                  <a:pt x="266" y="236"/>
                  <a:pt x="266" y="235"/>
                </a:cubicBezTo>
                <a:cubicBezTo>
                  <a:pt x="266" y="234"/>
                  <a:pt x="266" y="232"/>
                  <a:pt x="266" y="229"/>
                </a:cubicBezTo>
                <a:cubicBezTo>
                  <a:pt x="265" y="227"/>
                  <a:pt x="262" y="217"/>
                  <a:pt x="262" y="215"/>
                </a:cubicBezTo>
                <a:cubicBezTo>
                  <a:pt x="261" y="214"/>
                  <a:pt x="261" y="213"/>
                  <a:pt x="261" y="212"/>
                </a:cubicBezTo>
                <a:cubicBezTo>
                  <a:pt x="261" y="211"/>
                  <a:pt x="262" y="209"/>
                  <a:pt x="262" y="207"/>
                </a:cubicBezTo>
                <a:cubicBezTo>
                  <a:pt x="262" y="205"/>
                  <a:pt x="261" y="202"/>
                  <a:pt x="260" y="200"/>
                </a:cubicBezTo>
                <a:cubicBezTo>
                  <a:pt x="260" y="198"/>
                  <a:pt x="260" y="193"/>
                  <a:pt x="260" y="191"/>
                </a:cubicBezTo>
                <a:cubicBezTo>
                  <a:pt x="260" y="189"/>
                  <a:pt x="262" y="181"/>
                  <a:pt x="262" y="178"/>
                </a:cubicBezTo>
                <a:cubicBezTo>
                  <a:pt x="262" y="174"/>
                  <a:pt x="261" y="171"/>
                  <a:pt x="260" y="169"/>
                </a:cubicBezTo>
                <a:cubicBezTo>
                  <a:pt x="259" y="167"/>
                  <a:pt x="257" y="166"/>
                  <a:pt x="257" y="166"/>
                </a:cubicBezTo>
                <a:cubicBezTo>
                  <a:pt x="256" y="165"/>
                  <a:pt x="255" y="166"/>
                  <a:pt x="255" y="166"/>
                </a:cubicBezTo>
                <a:cubicBezTo>
                  <a:pt x="255" y="166"/>
                  <a:pt x="252" y="165"/>
                  <a:pt x="250" y="164"/>
                </a:cubicBezTo>
                <a:cubicBezTo>
                  <a:pt x="247" y="163"/>
                  <a:pt x="235" y="157"/>
                  <a:pt x="231" y="155"/>
                </a:cubicBezTo>
                <a:cubicBezTo>
                  <a:pt x="228" y="153"/>
                  <a:pt x="218" y="148"/>
                  <a:pt x="216" y="147"/>
                </a:cubicBezTo>
                <a:cubicBezTo>
                  <a:pt x="214" y="146"/>
                  <a:pt x="204" y="141"/>
                  <a:pt x="204" y="141"/>
                </a:cubicBezTo>
                <a:cubicBezTo>
                  <a:pt x="203" y="140"/>
                  <a:pt x="201" y="139"/>
                  <a:pt x="200" y="138"/>
                </a:cubicBezTo>
                <a:cubicBezTo>
                  <a:pt x="199" y="137"/>
                  <a:pt x="197" y="136"/>
                  <a:pt x="196" y="136"/>
                </a:cubicBezTo>
                <a:cubicBezTo>
                  <a:pt x="195" y="136"/>
                  <a:pt x="194" y="135"/>
                  <a:pt x="193" y="134"/>
                </a:cubicBezTo>
                <a:cubicBezTo>
                  <a:pt x="192" y="132"/>
                  <a:pt x="189" y="129"/>
                  <a:pt x="188" y="128"/>
                </a:cubicBezTo>
                <a:cubicBezTo>
                  <a:pt x="187" y="126"/>
                  <a:pt x="184" y="125"/>
                  <a:pt x="183" y="124"/>
                </a:cubicBezTo>
                <a:cubicBezTo>
                  <a:pt x="182" y="124"/>
                  <a:pt x="182" y="123"/>
                  <a:pt x="182" y="121"/>
                </a:cubicBezTo>
                <a:cubicBezTo>
                  <a:pt x="181" y="119"/>
                  <a:pt x="179" y="118"/>
                  <a:pt x="179" y="117"/>
                </a:cubicBezTo>
                <a:cubicBezTo>
                  <a:pt x="178" y="117"/>
                  <a:pt x="178" y="116"/>
                  <a:pt x="178" y="115"/>
                </a:cubicBezTo>
                <a:cubicBezTo>
                  <a:pt x="178" y="114"/>
                  <a:pt x="179" y="103"/>
                  <a:pt x="179" y="102"/>
                </a:cubicBezTo>
                <a:cubicBezTo>
                  <a:pt x="179" y="101"/>
                  <a:pt x="180" y="99"/>
                  <a:pt x="180" y="98"/>
                </a:cubicBezTo>
                <a:cubicBezTo>
                  <a:pt x="181" y="97"/>
                  <a:pt x="181" y="94"/>
                  <a:pt x="182" y="92"/>
                </a:cubicBezTo>
                <a:cubicBezTo>
                  <a:pt x="183" y="90"/>
                  <a:pt x="183" y="90"/>
                  <a:pt x="185" y="90"/>
                </a:cubicBezTo>
                <a:cubicBezTo>
                  <a:pt x="187" y="90"/>
                  <a:pt x="187" y="91"/>
                  <a:pt x="189" y="96"/>
                </a:cubicBezTo>
                <a:cubicBezTo>
                  <a:pt x="191" y="101"/>
                  <a:pt x="194" y="93"/>
                  <a:pt x="195" y="87"/>
                </a:cubicBezTo>
                <a:cubicBezTo>
                  <a:pt x="197" y="80"/>
                  <a:pt x="202" y="44"/>
                  <a:pt x="190" y="29"/>
                </a:cubicBezTo>
                <a:cubicBezTo>
                  <a:pt x="179" y="13"/>
                  <a:pt x="170" y="6"/>
                  <a:pt x="152" y="3"/>
                </a:cubicBezTo>
                <a:cubicBezTo>
                  <a:pt x="134" y="0"/>
                  <a:pt x="116" y="15"/>
                  <a:pt x="111" y="21"/>
                </a:cubicBezTo>
                <a:cubicBezTo>
                  <a:pt x="105" y="28"/>
                  <a:pt x="100" y="39"/>
                  <a:pt x="100" y="49"/>
                </a:cubicBezTo>
                <a:cubicBezTo>
                  <a:pt x="99" y="58"/>
                  <a:pt x="102" y="75"/>
                  <a:pt x="103" y="80"/>
                </a:cubicBezTo>
                <a:cubicBezTo>
                  <a:pt x="104" y="85"/>
                  <a:pt x="107" y="92"/>
                  <a:pt x="110" y="96"/>
                </a:cubicBezTo>
                <a:cubicBezTo>
                  <a:pt x="113" y="100"/>
                  <a:pt x="118" y="103"/>
                  <a:pt x="118" y="104"/>
                </a:cubicBezTo>
                <a:cubicBezTo>
                  <a:pt x="118" y="104"/>
                  <a:pt x="119" y="105"/>
                  <a:pt x="119" y="109"/>
                </a:cubicBezTo>
                <a:cubicBezTo>
                  <a:pt x="120" y="114"/>
                  <a:pt x="120" y="117"/>
                  <a:pt x="120" y="119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19" y="121"/>
                  <a:pt x="119" y="122"/>
                  <a:pt x="119" y="123"/>
                </a:cubicBezTo>
                <a:cubicBezTo>
                  <a:pt x="118" y="124"/>
                  <a:pt x="118" y="124"/>
                  <a:pt x="118" y="124"/>
                </a:cubicBezTo>
                <a:cubicBezTo>
                  <a:pt x="117" y="124"/>
                  <a:pt x="115" y="126"/>
                  <a:pt x="114" y="127"/>
                </a:cubicBezTo>
                <a:cubicBezTo>
                  <a:pt x="113" y="128"/>
                  <a:pt x="112" y="130"/>
                  <a:pt x="111" y="131"/>
                </a:cubicBezTo>
                <a:cubicBezTo>
                  <a:pt x="109" y="132"/>
                  <a:pt x="106" y="135"/>
                  <a:pt x="106" y="135"/>
                </a:cubicBezTo>
                <a:cubicBezTo>
                  <a:pt x="106" y="136"/>
                  <a:pt x="105" y="136"/>
                  <a:pt x="104" y="137"/>
                </a:cubicBezTo>
                <a:cubicBezTo>
                  <a:pt x="103" y="138"/>
                  <a:pt x="102" y="138"/>
                  <a:pt x="101" y="138"/>
                </a:cubicBezTo>
                <a:cubicBezTo>
                  <a:pt x="100" y="139"/>
                  <a:pt x="100" y="139"/>
                  <a:pt x="99" y="140"/>
                </a:cubicBezTo>
                <a:cubicBezTo>
                  <a:pt x="98" y="140"/>
                  <a:pt x="95" y="141"/>
                  <a:pt x="93" y="142"/>
                </a:cubicBezTo>
                <a:cubicBezTo>
                  <a:pt x="90" y="143"/>
                  <a:pt x="83" y="145"/>
                  <a:pt x="80" y="146"/>
                </a:cubicBezTo>
                <a:cubicBezTo>
                  <a:pt x="76" y="147"/>
                  <a:pt x="68" y="149"/>
                  <a:pt x="65" y="150"/>
                </a:cubicBezTo>
                <a:cubicBezTo>
                  <a:pt x="62" y="151"/>
                  <a:pt x="59" y="152"/>
                  <a:pt x="58" y="152"/>
                </a:cubicBezTo>
                <a:cubicBezTo>
                  <a:pt x="56" y="153"/>
                  <a:pt x="51" y="155"/>
                  <a:pt x="51" y="155"/>
                </a:cubicBezTo>
                <a:cubicBezTo>
                  <a:pt x="50" y="156"/>
                  <a:pt x="48" y="156"/>
                  <a:pt x="47" y="156"/>
                </a:cubicBezTo>
                <a:cubicBezTo>
                  <a:pt x="46" y="156"/>
                  <a:pt x="45" y="157"/>
                  <a:pt x="44" y="156"/>
                </a:cubicBezTo>
                <a:cubicBezTo>
                  <a:pt x="43" y="156"/>
                  <a:pt x="42" y="155"/>
                  <a:pt x="41" y="157"/>
                </a:cubicBezTo>
                <a:cubicBezTo>
                  <a:pt x="38" y="158"/>
                  <a:pt x="37" y="160"/>
                  <a:pt x="36" y="163"/>
                </a:cubicBezTo>
                <a:cubicBezTo>
                  <a:pt x="34" y="166"/>
                  <a:pt x="34" y="171"/>
                  <a:pt x="34" y="174"/>
                </a:cubicBezTo>
                <a:cubicBezTo>
                  <a:pt x="34" y="177"/>
                  <a:pt x="34" y="183"/>
                  <a:pt x="33" y="184"/>
                </a:cubicBezTo>
                <a:cubicBezTo>
                  <a:pt x="33" y="185"/>
                  <a:pt x="32" y="191"/>
                  <a:pt x="31" y="192"/>
                </a:cubicBezTo>
                <a:cubicBezTo>
                  <a:pt x="31" y="193"/>
                  <a:pt x="29" y="200"/>
                  <a:pt x="29" y="202"/>
                </a:cubicBezTo>
                <a:cubicBezTo>
                  <a:pt x="29" y="203"/>
                  <a:pt x="29" y="205"/>
                  <a:pt x="28" y="206"/>
                </a:cubicBezTo>
                <a:cubicBezTo>
                  <a:pt x="28" y="208"/>
                  <a:pt x="27" y="216"/>
                  <a:pt x="26" y="218"/>
                </a:cubicBezTo>
                <a:cubicBezTo>
                  <a:pt x="26" y="219"/>
                  <a:pt x="23" y="230"/>
                  <a:pt x="23" y="232"/>
                </a:cubicBezTo>
                <a:cubicBezTo>
                  <a:pt x="23" y="234"/>
                  <a:pt x="22" y="237"/>
                  <a:pt x="21" y="240"/>
                </a:cubicBezTo>
                <a:cubicBezTo>
                  <a:pt x="21" y="243"/>
                  <a:pt x="20" y="250"/>
                  <a:pt x="20" y="252"/>
                </a:cubicBezTo>
                <a:cubicBezTo>
                  <a:pt x="19" y="254"/>
                  <a:pt x="19" y="256"/>
                  <a:pt x="18" y="258"/>
                </a:cubicBezTo>
                <a:cubicBezTo>
                  <a:pt x="18" y="260"/>
                  <a:pt x="18" y="261"/>
                  <a:pt x="18" y="263"/>
                </a:cubicBezTo>
                <a:cubicBezTo>
                  <a:pt x="18" y="265"/>
                  <a:pt x="18" y="269"/>
                  <a:pt x="18" y="272"/>
                </a:cubicBezTo>
                <a:cubicBezTo>
                  <a:pt x="18" y="275"/>
                  <a:pt x="18" y="280"/>
                  <a:pt x="18" y="282"/>
                </a:cubicBezTo>
                <a:cubicBezTo>
                  <a:pt x="18" y="285"/>
                  <a:pt x="18" y="286"/>
                  <a:pt x="18" y="286"/>
                </a:cubicBezTo>
                <a:cubicBezTo>
                  <a:pt x="17" y="287"/>
                  <a:pt x="17" y="291"/>
                  <a:pt x="16" y="293"/>
                </a:cubicBezTo>
                <a:cubicBezTo>
                  <a:pt x="16" y="294"/>
                  <a:pt x="16" y="296"/>
                  <a:pt x="16" y="298"/>
                </a:cubicBezTo>
                <a:cubicBezTo>
                  <a:pt x="15" y="300"/>
                  <a:pt x="16" y="304"/>
                  <a:pt x="17" y="308"/>
                </a:cubicBezTo>
                <a:cubicBezTo>
                  <a:pt x="18" y="312"/>
                  <a:pt x="20" y="318"/>
                  <a:pt x="21" y="320"/>
                </a:cubicBezTo>
                <a:cubicBezTo>
                  <a:pt x="22" y="324"/>
                  <a:pt x="21" y="325"/>
                  <a:pt x="21" y="327"/>
                </a:cubicBezTo>
                <a:cubicBezTo>
                  <a:pt x="21" y="330"/>
                  <a:pt x="21" y="336"/>
                  <a:pt x="21" y="337"/>
                </a:cubicBezTo>
                <a:cubicBezTo>
                  <a:pt x="21" y="339"/>
                  <a:pt x="22" y="343"/>
                  <a:pt x="23" y="344"/>
                </a:cubicBezTo>
                <a:cubicBezTo>
                  <a:pt x="23" y="345"/>
                  <a:pt x="23" y="346"/>
                  <a:pt x="22" y="350"/>
                </a:cubicBezTo>
                <a:cubicBezTo>
                  <a:pt x="21" y="354"/>
                  <a:pt x="20" y="361"/>
                  <a:pt x="20" y="363"/>
                </a:cubicBezTo>
                <a:cubicBezTo>
                  <a:pt x="20" y="366"/>
                  <a:pt x="20" y="370"/>
                  <a:pt x="20" y="371"/>
                </a:cubicBezTo>
                <a:cubicBezTo>
                  <a:pt x="20" y="373"/>
                  <a:pt x="20" y="372"/>
                  <a:pt x="19" y="374"/>
                </a:cubicBezTo>
                <a:cubicBezTo>
                  <a:pt x="19" y="375"/>
                  <a:pt x="18" y="375"/>
                  <a:pt x="17" y="376"/>
                </a:cubicBezTo>
                <a:cubicBezTo>
                  <a:pt x="15" y="377"/>
                  <a:pt x="15" y="380"/>
                  <a:pt x="15" y="382"/>
                </a:cubicBezTo>
                <a:cubicBezTo>
                  <a:pt x="15" y="384"/>
                  <a:pt x="16" y="386"/>
                  <a:pt x="16" y="387"/>
                </a:cubicBezTo>
                <a:cubicBezTo>
                  <a:pt x="16" y="387"/>
                  <a:pt x="17" y="389"/>
                  <a:pt x="17" y="390"/>
                </a:cubicBezTo>
                <a:cubicBezTo>
                  <a:pt x="17" y="391"/>
                  <a:pt x="18" y="392"/>
                  <a:pt x="18" y="394"/>
                </a:cubicBezTo>
                <a:cubicBezTo>
                  <a:pt x="18" y="396"/>
                  <a:pt x="19" y="398"/>
                  <a:pt x="19" y="399"/>
                </a:cubicBezTo>
                <a:cubicBezTo>
                  <a:pt x="20" y="400"/>
                  <a:pt x="20" y="400"/>
                  <a:pt x="20" y="401"/>
                </a:cubicBezTo>
                <a:cubicBezTo>
                  <a:pt x="20" y="402"/>
                  <a:pt x="20" y="404"/>
                  <a:pt x="20" y="405"/>
                </a:cubicBezTo>
                <a:cubicBezTo>
                  <a:pt x="20" y="406"/>
                  <a:pt x="21" y="408"/>
                  <a:pt x="21" y="409"/>
                </a:cubicBezTo>
                <a:cubicBezTo>
                  <a:pt x="22" y="410"/>
                  <a:pt x="22" y="416"/>
                  <a:pt x="23" y="419"/>
                </a:cubicBezTo>
                <a:cubicBezTo>
                  <a:pt x="23" y="422"/>
                  <a:pt x="24" y="423"/>
                  <a:pt x="25" y="424"/>
                </a:cubicBezTo>
                <a:cubicBezTo>
                  <a:pt x="25" y="424"/>
                  <a:pt x="26" y="425"/>
                  <a:pt x="26" y="424"/>
                </a:cubicBezTo>
                <a:cubicBezTo>
                  <a:pt x="26" y="424"/>
                  <a:pt x="26" y="422"/>
                  <a:pt x="27" y="422"/>
                </a:cubicBezTo>
                <a:cubicBezTo>
                  <a:pt x="27" y="422"/>
                  <a:pt x="27" y="422"/>
                  <a:pt x="28" y="422"/>
                </a:cubicBezTo>
                <a:cubicBezTo>
                  <a:pt x="29" y="423"/>
                  <a:pt x="29" y="423"/>
                  <a:pt x="29" y="424"/>
                </a:cubicBezTo>
                <a:cubicBezTo>
                  <a:pt x="30" y="426"/>
                  <a:pt x="30" y="427"/>
                  <a:pt x="30" y="428"/>
                </a:cubicBezTo>
                <a:cubicBezTo>
                  <a:pt x="29" y="429"/>
                  <a:pt x="28" y="431"/>
                  <a:pt x="28" y="433"/>
                </a:cubicBezTo>
                <a:cubicBezTo>
                  <a:pt x="28" y="436"/>
                  <a:pt x="29" y="437"/>
                  <a:pt x="29" y="438"/>
                </a:cubicBezTo>
                <a:cubicBezTo>
                  <a:pt x="30" y="438"/>
                  <a:pt x="31" y="439"/>
                  <a:pt x="31" y="438"/>
                </a:cubicBezTo>
                <a:cubicBezTo>
                  <a:pt x="32" y="437"/>
                  <a:pt x="32" y="438"/>
                  <a:pt x="32" y="439"/>
                </a:cubicBezTo>
                <a:cubicBezTo>
                  <a:pt x="33" y="440"/>
                  <a:pt x="35" y="438"/>
                  <a:pt x="36" y="438"/>
                </a:cubicBezTo>
                <a:cubicBezTo>
                  <a:pt x="37" y="437"/>
                  <a:pt x="37" y="437"/>
                  <a:pt x="37" y="438"/>
                </a:cubicBezTo>
                <a:cubicBezTo>
                  <a:pt x="37" y="439"/>
                  <a:pt x="37" y="441"/>
                  <a:pt x="38" y="442"/>
                </a:cubicBezTo>
                <a:cubicBezTo>
                  <a:pt x="38" y="444"/>
                  <a:pt x="38" y="446"/>
                  <a:pt x="38" y="448"/>
                </a:cubicBezTo>
                <a:cubicBezTo>
                  <a:pt x="38" y="451"/>
                  <a:pt x="39" y="461"/>
                  <a:pt x="39" y="462"/>
                </a:cubicBezTo>
                <a:cubicBezTo>
                  <a:pt x="40" y="463"/>
                  <a:pt x="40" y="465"/>
                  <a:pt x="41" y="468"/>
                </a:cubicBezTo>
                <a:cubicBezTo>
                  <a:pt x="42" y="471"/>
                  <a:pt x="43" y="477"/>
                  <a:pt x="43" y="478"/>
                </a:cubicBezTo>
                <a:cubicBezTo>
                  <a:pt x="43" y="480"/>
                  <a:pt x="43" y="482"/>
                  <a:pt x="44" y="483"/>
                </a:cubicBezTo>
                <a:cubicBezTo>
                  <a:pt x="44" y="485"/>
                  <a:pt x="44" y="485"/>
                  <a:pt x="44" y="486"/>
                </a:cubicBezTo>
                <a:cubicBezTo>
                  <a:pt x="45" y="487"/>
                  <a:pt x="45" y="491"/>
                  <a:pt x="46" y="495"/>
                </a:cubicBezTo>
                <a:cubicBezTo>
                  <a:pt x="46" y="499"/>
                  <a:pt x="47" y="505"/>
                  <a:pt x="46" y="506"/>
                </a:cubicBezTo>
                <a:cubicBezTo>
                  <a:pt x="46" y="508"/>
                  <a:pt x="46" y="511"/>
                  <a:pt x="46" y="512"/>
                </a:cubicBezTo>
                <a:cubicBezTo>
                  <a:pt x="46" y="514"/>
                  <a:pt x="46" y="515"/>
                  <a:pt x="46" y="516"/>
                </a:cubicBezTo>
                <a:cubicBezTo>
                  <a:pt x="46" y="517"/>
                  <a:pt x="47" y="521"/>
                  <a:pt x="47" y="522"/>
                </a:cubicBezTo>
                <a:cubicBezTo>
                  <a:pt x="47" y="523"/>
                  <a:pt x="46" y="525"/>
                  <a:pt x="47" y="526"/>
                </a:cubicBezTo>
                <a:cubicBezTo>
                  <a:pt x="47" y="526"/>
                  <a:pt x="47" y="528"/>
                  <a:pt x="47" y="530"/>
                </a:cubicBezTo>
                <a:cubicBezTo>
                  <a:pt x="47" y="531"/>
                  <a:pt x="46" y="535"/>
                  <a:pt x="46" y="540"/>
                </a:cubicBezTo>
                <a:cubicBezTo>
                  <a:pt x="47" y="546"/>
                  <a:pt x="47" y="550"/>
                  <a:pt x="48" y="551"/>
                </a:cubicBezTo>
                <a:cubicBezTo>
                  <a:pt x="48" y="552"/>
                  <a:pt x="48" y="553"/>
                  <a:pt x="48" y="554"/>
                </a:cubicBezTo>
                <a:cubicBezTo>
                  <a:pt x="48" y="555"/>
                  <a:pt x="48" y="557"/>
                  <a:pt x="48" y="559"/>
                </a:cubicBezTo>
                <a:cubicBezTo>
                  <a:pt x="47" y="562"/>
                  <a:pt x="45" y="571"/>
                  <a:pt x="45" y="573"/>
                </a:cubicBezTo>
                <a:cubicBezTo>
                  <a:pt x="44" y="576"/>
                  <a:pt x="44" y="580"/>
                  <a:pt x="43" y="582"/>
                </a:cubicBezTo>
                <a:cubicBezTo>
                  <a:pt x="43" y="584"/>
                  <a:pt x="41" y="593"/>
                  <a:pt x="41" y="596"/>
                </a:cubicBezTo>
                <a:cubicBezTo>
                  <a:pt x="40" y="599"/>
                  <a:pt x="41" y="606"/>
                  <a:pt x="41" y="607"/>
                </a:cubicBezTo>
                <a:cubicBezTo>
                  <a:pt x="41" y="608"/>
                  <a:pt x="40" y="608"/>
                  <a:pt x="40" y="610"/>
                </a:cubicBezTo>
                <a:cubicBezTo>
                  <a:pt x="39" y="611"/>
                  <a:pt x="38" y="615"/>
                  <a:pt x="37" y="617"/>
                </a:cubicBezTo>
                <a:cubicBezTo>
                  <a:pt x="37" y="618"/>
                  <a:pt x="36" y="621"/>
                  <a:pt x="36" y="624"/>
                </a:cubicBezTo>
                <a:cubicBezTo>
                  <a:pt x="36" y="626"/>
                  <a:pt x="35" y="627"/>
                  <a:pt x="35" y="628"/>
                </a:cubicBezTo>
                <a:cubicBezTo>
                  <a:pt x="34" y="630"/>
                  <a:pt x="33" y="634"/>
                  <a:pt x="33" y="635"/>
                </a:cubicBezTo>
                <a:cubicBezTo>
                  <a:pt x="32" y="637"/>
                  <a:pt x="32" y="640"/>
                  <a:pt x="32" y="642"/>
                </a:cubicBezTo>
                <a:cubicBezTo>
                  <a:pt x="31" y="644"/>
                  <a:pt x="31" y="645"/>
                  <a:pt x="30" y="646"/>
                </a:cubicBezTo>
                <a:cubicBezTo>
                  <a:pt x="30" y="648"/>
                  <a:pt x="29" y="650"/>
                  <a:pt x="29" y="653"/>
                </a:cubicBezTo>
                <a:cubicBezTo>
                  <a:pt x="29" y="655"/>
                  <a:pt x="28" y="658"/>
                  <a:pt x="28" y="660"/>
                </a:cubicBezTo>
                <a:cubicBezTo>
                  <a:pt x="28" y="661"/>
                  <a:pt x="28" y="666"/>
                  <a:pt x="27" y="668"/>
                </a:cubicBezTo>
                <a:cubicBezTo>
                  <a:pt x="27" y="670"/>
                  <a:pt x="27" y="679"/>
                  <a:pt x="27" y="680"/>
                </a:cubicBezTo>
                <a:cubicBezTo>
                  <a:pt x="27" y="682"/>
                  <a:pt x="26" y="692"/>
                  <a:pt x="26" y="693"/>
                </a:cubicBezTo>
                <a:cubicBezTo>
                  <a:pt x="26" y="695"/>
                  <a:pt x="27" y="705"/>
                  <a:pt x="27" y="705"/>
                </a:cubicBezTo>
                <a:cubicBezTo>
                  <a:pt x="27" y="706"/>
                  <a:pt x="26" y="709"/>
                  <a:pt x="25" y="712"/>
                </a:cubicBezTo>
                <a:cubicBezTo>
                  <a:pt x="24" y="714"/>
                  <a:pt x="22" y="721"/>
                  <a:pt x="21" y="725"/>
                </a:cubicBezTo>
                <a:cubicBezTo>
                  <a:pt x="20" y="728"/>
                  <a:pt x="19" y="732"/>
                  <a:pt x="18" y="734"/>
                </a:cubicBezTo>
                <a:cubicBezTo>
                  <a:pt x="18" y="737"/>
                  <a:pt x="15" y="743"/>
                  <a:pt x="15" y="745"/>
                </a:cubicBezTo>
                <a:cubicBezTo>
                  <a:pt x="14" y="748"/>
                  <a:pt x="13" y="752"/>
                  <a:pt x="13" y="754"/>
                </a:cubicBezTo>
                <a:cubicBezTo>
                  <a:pt x="13" y="756"/>
                  <a:pt x="13" y="766"/>
                  <a:pt x="13" y="769"/>
                </a:cubicBezTo>
                <a:cubicBezTo>
                  <a:pt x="13" y="772"/>
                  <a:pt x="13" y="772"/>
                  <a:pt x="13" y="774"/>
                </a:cubicBezTo>
                <a:cubicBezTo>
                  <a:pt x="13" y="776"/>
                  <a:pt x="13" y="781"/>
                  <a:pt x="13" y="783"/>
                </a:cubicBezTo>
                <a:cubicBezTo>
                  <a:pt x="13" y="784"/>
                  <a:pt x="13" y="784"/>
                  <a:pt x="14" y="785"/>
                </a:cubicBezTo>
                <a:cubicBezTo>
                  <a:pt x="15" y="786"/>
                  <a:pt x="15" y="786"/>
                  <a:pt x="14" y="787"/>
                </a:cubicBezTo>
                <a:cubicBezTo>
                  <a:pt x="13" y="788"/>
                  <a:pt x="12" y="792"/>
                  <a:pt x="12" y="792"/>
                </a:cubicBezTo>
                <a:cubicBezTo>
                  <a:pt x="11" y="793"/>
                  <a:pt x="10" y="796"/>
                  <a:pt x="10" y="797"/>
                </a:cubicBezTo>
                <a:cubicBezTo>
                  <a:pt x="9" y="798"/>
                  <a:pt x="9" y="798"/>
                  <a:pt x="9" y="798"/>
                </a:cubicBezTo>
                <a:cubicBezTo>
                  <a:pt x="8" y="799"/>
                  <a:pt x="8" y="799"/>
                  <a:pt x="8" y="800"/>
                </a:cubicBezTo>
                <a:cubicBezTo>
                  <a:pt x="8" y="800"/>
                  <a:pt x="8" y="800"/>
                  <a:pt x="8" y="801"/>
                </a:cubicBezTo>
                <a:cubicBezTo>
                  <a:pt x="7" y="803"/>
                  <a:pt x="5" y="805"/>
                  <a:pt x="4" y="807"/>
                </a:cubicBezTo>
                <a:cubicBezTo>
                  <a:pt x="3" y="809"/>
                  <a:pt x="3" y="814"/>
                  <a:pt x="4" y="815"/>
                </a:cubicBezTo>
                <a:cubicBezTo>
                  <a:pt x="4" y="816"/>
                  <a:pt x="4" y="816"/>
                  <a:pt x="3" y="816"/>
                </a:cubicBezTo>
                <a:cubicBezTo>
                  <a:pt x="3" y="817"/>
                  <a:pt x="2" y="817"/>
                  <a:pt x="1" y="818"/>
                </a:cubicBezTo>
                <a:cubicBezTo>
                  <a:pt x="1" y="818"/>
                  <a:pt x="0" y="818"/>
                  <a:pt x="0" y="820"/>
                </a:cubicBezTo>
                <a:cubicBezTo>
                  <a:pt x="0" y="821"/>
                  <a:pt x="0" y="824"/>
                  <a:pt x="0" y="825"/>
                </a:cubicBezTo>
                <a:cubicBezTo>
                  <a:pt x="1" y="826"/>
                  <a:pt x="3" y="826"/>
                  <a:pt x="4" y="826"/>
                </a:cubicBezTo>
                <a:cubicBezTo>
                  <a:pt x="5" y="826"/>
                  <a:pt x="5" y="826"/>
                  <a:pt x="5" y="827"/>
                </a:cubicBezTo>
                <a:cubicBezTo>
                  <a:pt x="6" y="827"/>
                  <a:pt x="7" y="827"/>
                  <a:pt x="10" y="828"/>
                </a:cubicBezTo>
                <a:cubicBezTo>
                  <a:pt x="13" y="828"/>
                  <a:pt x="23" y="828"/>
                  <a:pt x="28" y="828"/>
                </a:cubicBezTo>
                <a:cubicBezTo>
                  <a:pt x="33" y="828"/>
                  <a:pt x="37" y="828"/>
                  <a:pt x="41" y="828"/>
                </a:cubicBezTo>
                <a:cubicBezTo>
                  <a:pt x="45" y="828"/>
                  <a:pt x="51" y="827"/>
                  <a:pt x="52" y="826"/>
                </a:cubicBezTo>
                <a:cubicBezTo>
                  <a:pt x="54" y="826"/>
                  <a:pt x="55" y="825"/>
                  <a:pt x="56" y="824"/>
                </a:cubicBezTo>
                <a:cubicBezTo>
                  <a:pt x="56" y="822"/>
                  <a:pt x="56" y="820"/>
                  <a:pt x="56" y="819"/>
                </a:cubicBezTo>
                <a:cubicBezTo>
                  <a:pt x="56" y="819"/>
                  <a:pt x="56" y="818"/>
                  <a:pt x="57" y="818"/>
                </a:cubicBezTo>
                <a:cubicBezTo>
                  <a:pt x="57" y="819"/>
                  <a:pt x="58" y="818"/>
                  <a:pt x="58" y="818"/>
                </a:cubicBezTo>
                <a:cubicBezTo>
                  <a:pt x="59" y="817"/>
                  <a:pt x="62" y="816"/>
                  <a:pt x="63" y="814"/>
                </a:cubicBezTo>
                <a:cubicBezTo>
                  <a:pt x="65" y="813"/>
                  <a:pt x="66" y="812"/>
                  <a:pt x="67" y="811"/>
                </a:cubicBezTo>
                <a:cubicBezTo>
                  <a:pt x="67" y="811"/>
                  <a:pt x="67" y="809"/>
                  <a:pt x="67" y="807"/>
                </a:cubicBezTo>
                <a:cubicBezTo>
                  <a:pt x="67" y="804"/>
                  <a:pt x="66" y="797"/>
                  <a:pt x="66" y="796"/>
                </a:cubicBezTo>
                <a:cubicBezTo>
                  <a:pt x="66" y="795"/>
                  <a:pt x="65" y="794"/>
                  <a:pt x="65" y="794"/>
                </a:cubicBezTo>
                <a:cubicBezTo>
                  <a:pt x="64" y="793"/>
                  <a:pt x="64" y="793"/>
                  <a:pt x="64" y="793"/>
                </a:cubicBezTo>
                <a:cubicBezTo>
                  <a:pt x="65" y="792"/>
                  <a:pt x="65" y="792"/>
                  <a:pt x="65" y="791"/>
                </a:cubicBezTo>
                <a:cubicBezTo>
                  <a:pt x="65" y="790"/>
                  <a:pt x="66" y="789"/>
                  <a:pt x="66" y="788"/>
                </a:cubicBezTo>
                <a:cubicBezTo>
                  <a:pt x="67" y="786"/>
                  <a:pt x="69" y="780"/>
                  <a:pt x="70" y="778"/>
                </a:cubicBezTo>
                <a:cubicBezTo>
                  <a:pt x="71" y="776"/>
                  <a:pt x="75" y="766"/>
                  <a:pt x="76" y="763"/>
                </a:cubicBezTo>
                <a:cubicBezTo>
                  <a:pt x="77" y="759"/>
                  <a:pt x="82" y="747"/>
                  <a:pt x="82" y="745"/>
                </a:cubicBezTo>
                <a:cubicBezTo>
                  <a:pt x="83" y="743"/>
                  <a:pt x="86" y="735"/>
                  <a:pt x="88" y="731"/>
                </a:cubicBezTo>
                <a:cubicBezTo>
                  <a:pt x="89" y="728"/>
                  <a:pt x="90" y="725"/>
                  <a:pt x="91" y="721"/>
                </a:cubicBezTo>
                <a:cubicBezTo>
                  <a:pt x="93" y="717"/>
                  <a:pt x="93" y="713"/>
                  <a:pt x="94" y="711"/>
                </a:cubicBezTo>
                <a:cubicBezTo>
                  <a:pt x="94" y="709"/>
                  <a:pt x="95" y="700"/>
                  <a:pt x="96" y="697"/>
                </a:cubicBezTo>
                <a:cubicBezTo>
                  <a:pt x="96" y="695"/>
                  <a:pt x="97" y="688"/>
                  <a:pt x="97" y="685"/>
                </a:cubicBezTo>
                <a:cubicBezTo>
                  <a:pt x="98" y="682"/>
                  <a:pt x="98" y="674"/>
                  <a:pt x="98" y="672"/>
                </a:cubicBezTo>
                <a:cubicBezTo>
                  <a:pt x="98" y="670"/>
                  <a:pt x="99" y="663"/>
                  <a:pt x="99" y="662"/>
                </a:cubicBezTo>
                <a:cubicBezTo>
                  <a:pt x="99" y="660"/>
                  <a:pt x="99" y="657"/>
                  <a:pt x="99" y="657"/>
                </a:cubicBezTo>
                <a:cubicBezTo>
                  <a:pt x="99" y="656"/>
                  <a:pt x="99" y="655"/>
                  <a:pt x="99" y="654"/>
                </a:cubicBezTo>
                <a:cubicBezTo>
                  <a:pt x="100" y="652"/>
                  <a:pt x="100" y="651"/>
                  <a:pt x="100" y="649"/>
                </a:cubicBezTo>
                <a:cubicBezTo>
                  <a:pt x="100" y="648"/>
                  <a:pt x="101" y="641"/>
                  <a:pt x="101" y="638"/>
                </a:cubicBezTo>
                <a:cubicBezTo>
                  <a:pt x="101" y="635"/>
                  <a:pt x="102" y="631"/>
                  <a:pt x="102" y="629"/>
                </a:cubicBezTo>
                <a:cubicBezTo>
                  <a:pt x="102" y="627"/>
                  <a:pt x="103" y="619"/>
                  <a:pt x="103" y="618"/>
                </a:cubicBezTo>
                <a:cubicBezTo>
                  <a:pt x="102" y="616"/>
                  <a:pt x="102" y="616"/>
                  <a:pt x="103" y="614"/>
                </a:cubicBezTo>
                <a:cubicBezTo>
                  <a:pt x="105" y="611"/>
                  <a:pt x="105" y="608"/>
                  <a:pt x="106" y="606"/>
                </a:cubicBezTo>
                <a:cubicBezTo>
                  <a:pt x="106" y="604"/>
                  <a:pt x="108" y="596"/>
                  <a:pt x="109" y="593"/>
                </a:cubicBezTo>
                <a:cubicBezTo>
                  <a:pt x="110" y="591"/>
                  <a:pt x="111" y="587"/>
                  <a:pt x="111" y="585"/>
                </a:cubicBezTo>
                <a:cubicBezTo>
                  <a:pt x="112" y="583"/>
                  <a:pt x="112" y="582"/>
                  <a:pt x="113" y="581"/>
                </a:cubicBezTo>
                <a:cubicBezTo>
                  <a:pt x="114" y="580"/>
                  <a:pt x="114" y="579"/>
                  <a:pt x="115" y="575"/>
                </a:cubicBezTo>
                <a:cubicBezTo>
                  <a:pt x="116" y="571"/>
                  <a:pt x="118" y="562"/>
                  <a:pt x="119" y="561"/>
                </a:cubicBezTo>
                <a:cubicBezTo>
                  <a:pt x="119" y="559"/>
                  <a:pt x="121" y="552"/>
                  <a:pt x="121" y="551"/>
                </a:cubicBezTo>
                <a:cubicBezTo>
                  <a:pt x="122" y="549"/>
                  <a:pt x="123" y="544"/>
                  <a:pt x="124" y="542"/>
                </a:cubicBezTo>
                <a:cubicBezTo>
                  <a:pt x="125" y="539"/>
                  <a:pt x="126" y="534"/>
                  <a:pt x="128" y="530"/>
                </a:cubicBezTo>
                <a:cubicBezTo>
                  <a:pt x="129" y="526"/>
                  <a:pt x="133" y="515"/>
                  <a:pt x="134" y="511"/>
                </a:cubicBezTo>
                <a:cubicBezTo>
                  <a:pt x="135" y="508"/>
                  <a:pt x="139" y="495"/>
                  <a:pt x="140" y="493"/>
                </a:cubicBezTo>
                <a:cubicBezTo>
                  <a:pt x="141" y="490"/>
                  <a:pt x="143" y="485"/>
                  <a:pt x="143" y="484"/>
                </a:cubicBezTo>
                <a:cubicBezTo>
                  <a:pt x="144" y="482"/>
                  <a:pt x="144" y="481"/>
                  <a:pt x="144" y="480"/>
                </a:cubicBezTo>
                <a:cubicBezTo>
                  <a:pt x="144" y="479"/>
                  <a:pt x="145" y="479"/>
                  <a:pt x="145" y="478"/>
                </a:cubicBezTo>
                <a:cubicBezTo>
                  <a:pt x="145" y="477"/>
                  <a:pt x="145" y="475"/>
                  <a:pt x="145" y="474"/>
                </a:cubicBezTo>
                <a:cubicBezTo>
                  <a:pt x="145" y="472"/>
                  <a:pt x="146" y="473"/>
                  <a:pt x="146" y="475"/>
                </a:cubicBezTo>
                <a:cubicBezTo>
                  <a:pt x="147" y="476"/>
                  <a:pt x="148" y="478"/>
                  <a:pt x="149" y="480"/>
                </a:cubicBezTo>
                <a:cubicBezTo>
                  <a:pt x="149" y="481"/>
                  <a:pt x="149" y="481"/>
                  <a:pt x="149" y="482"/>
                </a:cubicBezTo>
                <a:cubicBezTo>
                  <a:pt x="149" y="483"/>
                  <a:pt x="150" y="485"/>
                  <a:pt x="151" y="487"/>
                </a:cubicBezTo>
                <a:cubicBezTo>
                  <a:pt x="152" y="488"/>
                  <a:pt x="156" y="500"/>
                  <a:pt x="157" y="504"/>
                </a:cubicBezTo>
                <a:cubicBezTo>
                  <a:pt x="158" y="507"/>
                  <a:pt x="159" y="513"/>
                  <a:pt x="160" y="515"/>
                </a:cubicBezTo>
                <a:cubicBezTo>
                  <a:pt x="160" y="516"/>
                  <a:pt x="163" y="523"/>
                  <a:pt x="164" y="524"/>
                </a:cubicBezTo>
                <a:cubicBezTo>
                  <a:pt x="165" y="525"/>
                  <a:pt x="166" y="528"/>
                  <a:pt x="166" y="528"/>
                </a:cubicBezTo>
                <a:cubicBezTo>
                  <a:pt x="166" y="529"/>
                  <a:pt x="167" y="533"/>
                  <a:pt x="168" y="537"/>
                </a:cubicBezTo>
                <a:cubicBezTo>
                  <a:pt x="169" y="543"/>
                  <a:pt x="171" y="547"/>
                  <a:pt x="172" y="550"/>
                </a:cubicBezTo>
                <a:cubicBezTo>
                  <a:pt x="173" y="552"/>
                  <a:pt x="175" y="557"/>
                  <a:pt x="176" y="559"/>
                </a:cubicBezTo>
                <a:cubicBezTo>
                  <a:pt x="177" y="560"/>
                  <a:pt x="178" y="562"/>
                  <a:pt x="178" y="563"/>
                </a:cubicBezTo>
                <a:cubicBezTo>
                  <a:pt x="178" y="564"/>
                  <a:pt x="178" y="565"/>
                  <a:pt x="179" y="569"/>
                </a:cubicBezTo>
                <a:cubicBezTo>
                  <a:pt x="180" y="572"/>
                  <a:pt x="182" y="575"/>
                  <a:pt x="183" y="576"/>
                </a:cubicBezTo>
                <a:cubicBezTo>
                  <a:pt x="183" y="577"/>
                  <a:pt x="183" y="577"/>
                  <a:pt x="183" y="579"/>
                </a:cubicBezTo>
                <a:cubicBezTo>
                  <a:pt x="184" y="584"/>
                  <a:pt x="185" y="586"/>
                  <a:pt x="186" y="590"/>
                </a:cubicBezTo>
                <a:cubicBezTo>
                  <a:pt x="188" y="595"/>
                  <a:pt x="192" y="601"/>
                  <a:pt x="193" y="603"/>
                </a:cubicBezTo>
                <a:cubicBezTo>
                  <a:pt x="193" y="604"/>
                  <a:pt x="193" y="604"/>
                  <a:pt x="194" y="605"/>
                </a:cubicBezTo>
                <a:cubicBezTo>
                  <a:pt x="194" y="606"/>
                  <a:pt x="195" y="611"/>
                  <a:pt x="195" y="614"/>
                </a:cubicBezTo>
                <a:cubicBezTo>
                  <a:pt x="195" y="617"/>
                  <a:pt x="196" y="620"/>
                  <a:pt x="197" y="622"/>
                </a:cubicBezTo>
                <a:cubicBezTo>
                  <a:pt x="197" y="624"/>
                  <a:pt x="198" y="624"/>
                  <a:pt x="198" y="626"/>
                </a:cubicBezTo>
                <a:cubicBezTo>
                  <a:pt x="198" y="628"/>
                  <a:pt x="198" y="635"/>
                  <a:pt x="198" y="636"/>
                </a:cubicBezTo>
                <a:cubicBezTo>
                  <a:pt x="198" y="638"/>
                  <a:pt x="199" y="640"/>
                  <a:pt x="200" y="643"/>
                </a:cubicBezTo>
                <a:cubicBezTo>
                  <a:pt x="200" y="646"/>
                  <a:pt x="200" y="647"/>
                  <a:pt x="201" y="648"/>
                </a:cubicBezTo>
                <a:cubicBezTo>
                  <a:pt x="201" y="649"/>
                  <a:pt x="201" y="650"/>
                  <a:pt x="201" y="651"/>
                </a:cubicBezTo>
                <a:cubicBezTo>
                  <a:pt x="201" y="652"/>
                  <a:pt x="201" y="653"/>
                  <a:pt x="201" y="655"/>
                </a:cubicBezTo>
                <a:cubicBezTo>
                  <a:pt x="201" y="656"/>
                  <a:pt x="200" y="657"/>
                  <a:pt x="200" y="661"/>
                </a:cubicBezTo>
                <a:cubicBezTo>
                  <a:pt x="199" y="665"/>
                  <a:pt x="199" y="673"/>
                  <a:pt x="199" y="676"/>
                </a:cubicBezTo>
                <a:cubicBezTo>
                  <a:pt x="199" y="678"/>
                  <a:pt x="201" y="690"/>
                  <a:pt x="201" y="693"/>
                </a:cubicBezTo>
                <a:cubicBezTo>
                  <a:pt x="201" y="697"/>
                  <a:pt x="203" y="709"/>
                  <a:pt x="203" y="714"/>
                </a:cubicBezTo>
                <a:cubicBezTo>
                  <a:pt x="205" y="724"/>
                  <a:pt x="207" y="730"/>
                  <a:pt x="208" y="734"/>
                </a:cubicBezTo>
                <a:cubicBezTo>
                  <a:pt x="209" y="738"/>
                  <a:pt x="211" y="743"/>
                  <a:pt x="212" y="746"/>
                </a:cubicBezTo>
                <a:cubicBezTo>
                  <a:pt x="214" y="757"/>
                  <a:pt x="216" y="763"/>
                  <a:pt x="218" y="768"/>
                </a:cubicBezTo>
                <a:cubicBezTo>
                  <a:pt x="219" y="774"/>
                  <a:pt x="222" y="783"/>
                  <a:pt x="223" y="785"/>
                </a:cubicBezTo>
                <a:cubicBezTo>
                  <a:pt x="225" y="788"/>
                  <a:pt x="227" y="795"/>
                  <a:pt x="227" y="796"/>
                </a:cubicBezTo>
                <a:cubicBezTo>
                  <a:pt x="227" y="797"/>
                  <a:pt x="227" y="797"/>
                  <a:pt x="228" y="797"/>
                </a:cubicBezTo>
                <a:cubicBezTo>
                  <a:pt x="228" y="797"/>
                  <a:pt x="228" y="797"/>
                  <a:pt x="228" y="798"/>
                </a:cubicBezTo>
                <a:cubicBezTo>
                  <a:pt x="228" y="799"/>
                  <a:pt x="228" y="801"/>
                  <a:pt x="227" y="803"/>
                </a:cubicBezTo>
                <a:cubicBezTo>
                  <a:pt x="227" y="805"/>
                  <a:pt x="227" y="808"/>
                  <a:pt x="227" y="810"/>
                </a:cubicBezTo>
                <a:cubicBezTo>
                  <a:pt x="227" y="813"/>
                  <a:pt x="227" y="813"/>
                  <a:pt x="228" y="815"/>
                </a:cubicBezTo>
                <a:cubicBezTo>
                  <a:pt x="229" y="816"/>
                  <a:pt x="233" y="819"/>
                  <a:pt x="233" y="820"/>
                </a:cubicBezTo>
                <a:cubicBezTo>
                  <a:pt x="233" y="820"/>
                  <a:pt x="233" y="820"/>
                  <a:pt x="232" y="821"/>
                </a:cubicBezTo>
                <a:cubicBezTo>
                  <a:pt x="231" y="822"/>
                  <a:pt x="231" y="823"/>
                  <a:pt x="231" y="825"/>
                </a:cubicBezTo>
                <a:cubicBezTo>
                  <a:pt x="230" y="826"/>
                  <a:pt x="230" y="827"/>
                  <a:pt x="231" y="828"/>
                </a:cubicBezTo>
                <a:cubicBezTo>
                  <a:pt x="232" y="829"/>
                  <a:pt x="234" y="831"/>
                  <a:pt x="236" y="831"/>
                </a:cubicBezTo>
                <a:cubicBezTo>
                  <a:pt x="238" y="831"/>
                  <a:pt x="240" y="832"/>
                  <a:pt x="241" y="832"/>
                </a:cubicBezTo>
                <a:cubicBezTo>
                  <a:pt x="243" y="833"/>
                  <a:pt x="259" y="834"/>
                  <a:pt x="265" y="834"/>
                </a:cubicBezTo>
                <a:cubicBezTo>
                  <a:pt x="272" y="834"/>
                  <a:pt x="283" y="834"/>
                  <a:pt x="285" y="832"/>
                </a:cubicBezTo>
                <a:cubicBezTo>
                  <a:pt x="286" y="831"/>
                  <a:pt x="287" y="829"/>
                  <a:pt x="287" y="829"/>
                </a:cubicBezTo>
                <a:cubicBezTo>
                  <a:pt x="287" y="828"/>
                  <a:pt x="287" y="825"/>
                  <a:pt x="287" y="824"/>
                </a:cubicBezTo>
                <a:cubicBezTo>
                  <a:pt x="287" y="823"/>
                  <a:pt x="285" y="821"/>
                  <a:pt x="284" y="821"/>
                </a:cubicBezTo>
                <a:cubicBezTo>
                  <a:pt x="284" y="820"/>
                  <a:pt x="284" y="821"/>
                  <a:pt x="284" y="818"/>
                </a:cubicBezTo>
                <a:cubicBezTo>
                  <a:pt x="285" y="816"/>
                  <a:pt x="284" y="812"/>
                  <a:pt x="283" y="810"/>
                </a:cubicBezTo>
                <a:cubicBezTo>
                  <a:pt x="282" y="807"/>
                  <a:pt x="280" y="804"/>
                  <a:pt x="280" y="803"/>
                </a:cubicBezTo>
                <a:cubicBezTo>
                  <a:pt x="279" y="803"/>
                  <a:pt x="280" y="802"/>
                  <a:pt x="280" y="802"/>
                </a:cubicBezTo>
                <a:cubicBezTo>
                  <a:pt x="280" y="801"/>
                  <a:pt x="279" y="800"/>
                  <a:pt x="278" y="799"/>
                </a:cubicBezTo>
                <a:cubicBezTo>
                  <a:pt x="278" y="798"/>
                  <a:pt x="277" y="796"/>
                  <a:pt x="277" y="795"/>
                </a:cubicBezTo>
                <a:cubicBezTo>
                  <a:pt x="276" y="794"/>
                  <a:pt x="276" y="792"/>
                  <a:pt x="275" y="792"/>
                </a:cubicBezTo>
                <a:cubicBezTo>
                  <a:pt x="275" y="791"/>
                  <a:pt x="276" y="792"/>
                  <a:pt x="276" y="791"/>
                </a:cubicBezTo>
                <a:cubicBezTo>
                  <a:pt x="277" y="791"/>
                  <a:pt x="277" y="790"/>
                  <a:pt x="277" y="789"/>
                </a:cubicBezTo>
                <a:cubicBezTo>
                  <a:pt x="277" y="789"/>
                  <a:pt x="276" y="787"/>
                  <a:pt x="276" y="785"/>
                </a:cubicBezTo>
                <a:cubicBezTo>
                  <a:pt x="276" y="784"/>
                  <a:pt x="276" y="782"/>
                  <a:pt x="276" y="781"/>
                </a:cubicBezTo>
                <a:cubicBezTo>
                  <a:pt x="276" y="779"/>
                  <a:pt x="275" y="773"/>
                  <a:pt x="275" y="770"/>
                </a:cubicBezTo>
                <a:cubicBezTo>
                  <a:pt x="275" y="768"/>
                  <a:pt x="273" y="758"/>
                  <a:pt x="273" y="756"/>
                </a:cubicBezTo>
                <a:cubicBezTo>
                  <a:pt x="272" y="754"/>
                  <a:pt x="270" y="741"/>
                  <a:pt x="270" y="740"/>
                </a:cubicBezTo>
                <a:cubicBezTo>
                  <a:pt x="270" y="739"/>
                  <a:pt x="270" y="738"/>
                  <a:pt x="270" y="737"/>
                </a:cubicBezTo>
                <a:cubicBezTo>
                  <a:pt x="272" y="733"/>
                  <a:pt x="274" y="725"/>
                  <a:pt x="275" y="722"/>
                </a:cubicBezTo>
                <a:cubicBezTo>
                  <a:pt x="276" y="719"/>
                  <a:pt x="276" y="716"/>
                  <a:pt x="277" y="713"/>
                </a:cubicBezTo>
                <a:cubicBezTo>
                  <a:pt x="277" y="711"/>
                  <a:pt x="276" y="705"/>
                  <a:pt x="276" y="702"/>
                </a:cubicBezTo>
                <a:cubicBezTo>
                  <a:pt x="276" y="699"/>
                  <a:pt x="275" y="695"/>
                  <a:pt x="274" y="692"/>
                </a:cubicBezTo>
                <a:cubicBezTo>
                  <a:pt x="273" y="688"/>
                  <a:pt x="271" y="677"/>
                  <a:pt x="270" y="674"/>
                </a:cubicBezTo>
                <a:cubicBezTo>
                  <a:pt x="270" y="671"/>
                  <a:pt x="269" y="667"/>
                  <a:pt x="268" y="665"/>
                </a:cubicBezTo>
                <a:cubicBezTo>
                  <a:pt x="267" y="662"/>
                  <a:pt x="266" y="656"/>
                  <a:pt x="266" y="652"/>
                </a:cubicBezTo>
                <a:cubicBezTo>
                  <a:pt x="266" y="648"/>
                  <a:pt x="265" y="646"/>
                  <a:pt x="264" y="645"/>
                </a:cubicBezTo>
                <a:cubicBezTo>
                  <a:pt x="264" y="645"/>
                  <a:pt x="264" y="644"/>
                  <a:pt x="264" y="642"/>
                </a:cubicBezTo>
                <a:cubicBezTo>
                  <a:pt x="263" y="640"/>
                  <a:pt x="262" y="634"/>
                  <a:pt x="261" y="633"/>
                </a:cubicBezTo>
                <a:cubicBezTo>
                  <a:pt x="261" y="631"/>
                  <a:pt x="260" y="627"/>
                  <a:pt x="260" y="626"/>
                </a:cubicBezTo>
                <a:cubicBezTo>
                  <a:pt x="260" y="625"/>
                  <a:pt x="259" y="623"/>
                  <a:pt x="259" y="622"/>
                </a:cubicBezTo>
                <a:cubicBezTo>
                  <a:pt x="259" y="622"/>
                  <a:pt x="258" y="619"/>
                  <a:pt x="257" y="618"/>
                </a:cubicBezTo>
                <a:cubicBezTo>
                  <a:pt x="257" y="617"/>
                  <a:pt x="256" y="615"/>
                  <a:pt x="256" y="615"/>
                </a:cubicBezTo>
                <a:cubicBezTo>
                  <a:pt x="256" y="614"/>
                  <a:pt x="256" y="614"/>
                  <a:pt x="256" y="613"/>
                </a:cubicBezTo>
                <a:cubicBezTo>
                  <a:pt x="256" y="611"/>
                  <a:pt x="255" y="605"/>
                  <a:pt x="255" y="602"/>
                </a:cubicBezTo>
                <a:cubicBezTo>
                  <a:pt x="254" y="599"/>
                  <a:pt x="253" y="594"/>
                  <a:pt x="252" y="591"/>
                </a:cubicBezTo>
                <a:cubicBezTo>
                  <a:pt x="252" y="588"/>
                  <a:pt x="249" y="580"/>
                  <a:pt x="249" y="577"/>
                </a:cubicBezTo>
                <a:cubicBezTo>
                  <a:pt x="248" y="575"/>
                  <a:pt x="246" y="571"/>
                  <a:pt x="246" y="569"/>
                </a:cubicBezTo>
                <a:cubicBezTo>
                  <a:pt x="245" y="568"/>
                  <a:pt x="246" y="567"/>
                  <a:pt x="246" y="566"/>
                </a:cubicBezTo>
                <a:cubicBezTo>
                  <a:pt x="249" y="560"/>
                  <a:pt x="249" y="554"/>
                  <a:pt x="249" y="551"/>
                </a:cubicBezTo>
                <a:cubicBezTo>
                  <a:pt x="249" y="549"/>
                  <a:pt x="249" y="541"/>
                  <a:pt x="248" y="539"/>
                </a:cubicBezTo>
                <a:cubicBezTo>
                  <a:pt x="248" y="537"/>
                  <a:pt x="247" y="533"/>
                  <a:pt x="247" y="532"/>
                </a:cubicBezTo>
                <a:cubicBezTo>
                  <a:pt x="247" y="531"/>
                  <a:pt x="246" y="528"/>
                  <a:pt x="246" y="528"/>
                </a:cubicBezTo>
                <a:cubicBezTo>
                  <a:pt x="246" y="527"/>
                  <a:pt x="246" y="527"/>
                  <a:pt x="246" y="526"/>
                </a:cubicBezTo>
                <a:cubicBezTo>
                  <a:pt x="246" y="525"/>
                  <a:pt x="247" y="524"/>
                  <a:pt x="247" y="522"/>
                </a:cubicBezTo>
                <a:cubicBezTo>
                  <a:pt x="247" y="521"/>
                  <a:pt x="247" y="513"/>
                  <a:pt x="247" y="511"/>
                </a:cubicBezTo>
                <a:cubicBezTo>
                  <a:pt x="247" y="509"/>
                  <a:pt x="247" y="502"/>
                  <a:pt x="247" y="500"/>
                </a:cubicBezTo>
                <a:cubicBezTo>
                  <a:pt x="247" y="498"/>
                  <a:pt x="247" y="493"/>
                  <a:pt x="247" y="492"/>
                </a:cubicBezTo>
                <a:cubicBezTo>
                  <a:pt x="247" y="491"/>
                  <a:pt x="247" y="488"/>
                  <a:pt x="248" y="487"/>
                </a:cubicBezTo>
                <a:cubicBezTo>
                  <a:pt x="248" y="486"/>
                  <a:pt x="248" y="485"/>
                  <a:pt x="248" y="484"/>
                </a:cubicBezTo>
                <a:cubicBezTo>
                  <a:pt x="248" y="484"/>
                  <a:pt x="248" y="483"/>
                  <a:pt x="248" y="483"/>
                </a:cubicBezTo>
                <a:cubicBezTo>
                  <a:pt x="249" y="482"/>
                  <a:pt x="249" y="481"/>
                  <a:pt x="250" y="480"/>
                </a:cubicBezTo>
                <a:cubicBezTo>
                  <a:pt x="250" y="480"/>
                  <a:pt x="250" y="479"/>
                  <a:pt x="250" y="479"/>
                </a:cubicBezTo>
                <a:cubicBezTo>
                  <a:pt x="251" y="480"/>
                  <a:pt x="252" y="481"/>
                  <a:pt x="254" y="483"/>
                </a:cubicBezTo>
                <a:cubicBezTo>
                  <a:pt x="255" y="485"/>
                  <a:pt x="258" y="489"/>
                  <a:pt x="259" y="490"/>
                </a:cubicBezTo>
                <a:cubicBezTo>
                  <a:pt x="261" y="492"/>
                  <a:pt x="262" y="492"/>
                  <a:pt x="262" y="493"/>
                </a:cubicBezTo>
                <a:cubicBezTo>
                  <a:pt x="262" y="494"/>
                  <a:pt x="262" y="494"/>
                  <a:pt x="263" y="494"/>
                </a:cubicBezTo>
                <a:cubicBezTo>
                  <a:pt x="264" y="494"/>
                  <a:pt x="263" y="494"/>
                  <a:pt x="265" y="495"/>
                </a:cubicBezTo>
                <a:cubicBezTo>
                  <a:pt x="268" y="496"/>
                  <a:pt x="272" y="496"/>
                  <a:pt x="276" y="496"/>
                </a:cubicBezTo>
                <a:cubicBezTo>
                  <a:pt x="284" y="494"/>
                  <a:pt x="287" y="489"/>
                  <a:pt x="287" y="489"/>
                </a:cubicBezTo>
                <a:cubicBezTo>
                  <a:pt x="288" y="488"/>
                  <a:pt x="289" y="487"/>
                  <a:pt x="289" y="487"/>
                </a:cubicBezTo>
                <a:cubicBezTo>
                  <a:pt x="292" y="485"/>
                  <a:pt x="291" y="484"/>
                  <a:pt x="293" y="479"/>
                </a:cubicBezTo>
                <a:cubicBezTo>
                  <a:pt x="296" y="472"/>
                  <a:pt x="297" y="471"/>
                  <a:pt x="298" y="469"/>
                </a:cubicBezTo>
                <a:cubicBezTo>
                  <a:pt x="300" y="467"/>
                  <a:pt x="300" y="464"/>
                  <a:pt x="300" y="463"/>
                </a:cubicBezTo>
                <a:cubicBezTo>
                  <a:pt x="300" y="463"/>
                  <a:pt x="300" y="461"/>
                  <a:pt x="300" y="460"/>
                </a:cubicBezTo>
                <a:cubicBezTo>
                  <a:pt x="300" y="459"/>
                  <a:pt x="300" y="459"/>
                  <a:pt x="300" y="458"/>
                </a:cubicBezTo>
                <a:cubicBezTo>
                  <a:pt x="300" y="457"/>
                  <a:pt x="299" y="454"/>
                  <a:pt x="299" y="453"/>
                </a:cubicBezTo>
                <a:cubicBezTo>
                  <a:pt x="299" y="451"/>
                  <a:pt x="299" y="450"/>
                  <a:pt x="299" y="449"/>
                </a:cubicBezTo>
                <a:cubicBezTo>
                  <a:pt x="299" y="448"/>
                  <a:pt x="300" y="445"/>
                  <a:pt x="300" y="444"/>
                </a:cubicBezTo>
                <a:cubicBezTo>
                  <a:pt x="300" y="444"/>
                  <a:pt x="300" y="444"/>
                  <a:pt x="300" y="444"/>
                </a:cubicBezTo>
                <a:cubicBezTo>
                  <a:pt x="301" y="443"/>
                  <a:pt x="301" y="443"/>
                  <a:pt x="301" y="442"/>
                </a:cubicBezTo>
                <a:cubicBezTo>
                  <a:pt x="301" y="442"/>
                  <a:pt x="301" y="436"/>
                  <a:pt x="301" y="436"/>
                </a:cubicBezTo>
                <a:cubicBezTo>
                  <a:pt x="301" y="435"/>
                  <a:pt x="301" y="434"/>
                  <a:pt x="301" y="434"/>
                </a:cubicBezTo>
                <a:cubicBezTo>
                  <a:pt x="302" y="434"/>
                  <a:pt x="303" y="434"/>
                  <a:pt x="304" y="433"/>
                </a:cubicBezTo>
                <a:cubicBezTo>
                  <a:pt x="305" y="433"/>
                  <a:pt x="305" y="433"/>
                  <a:pt x="305" y="432"/>
                </a:cubicBezTo>
                <a:close/>
                <a:moveTo>
                  <a:pt x="39" y="413"/>
                </a:moveTo>
                <a:cubicBezTo>
                  <a:pt x="41" y="415"/>
                  <a:pt x="41" y="415"/>
                  <a:pt x="41" y="415"/>
                </a:cubicBezTo>
                <a:cubicBezTo>
                  <a:pt x="41" y="415"/>
                  <a:pt x="38" y="416"/>
                  <a:pt x="36" y="418"/>
                </a:cubicBezTo>
                <a:cubicBezTo>
                  <a:pt x="33" y="420"/>
                  <a:pt x="32" y="423"/>
                  <a:pt x="32" y="423"/>
                </a:cubicBezTo>
                <a:cubicBezTo>
                  <a:pt x="32" y="423"/>
                  <a:pt x="32" y="423"/>
                  <a:pt x="35" y="427"/>
                </a:cubicBezTo>
                <a:cubicBezTo>
                  <a:pt x="35" y="429"/>
                  <a:pt x="37" y="432"/>
                  <a:pt x="37" y="434"/>
                </a:cubicBezTo>
                <a:cubicBezTo>
                  <a:pt x="37" y="436"/>
                  <a:pt x="37" y="436"/>
                  <a:pt x="37" y="436"/>
                </a:cubicBezTo>
                <a:cubicBezTo>
                  <a:pt x="37" y="436"/>
                  <a:pt x="36" y="437"/>
                  <a:pt x="34" y="437"/>
                </a:cubicBezTo>
                <a:cubicBezTo>
                  <a:pt x="33" y="438"/>
                  <a:pt x="33" y="438"/>
                  <a:pt x="33" y="438"/>
                </a:cubicBezTo>
                <a:cubicBezTo>
                  <a:pt x="32" y="437"/>
                  <a:pt x="32" y="437"/>
                  <a:pt x="32" y="437"/>
                </a:cubicBezTo>
                <a:cubicBezTo>
                  <a:pt x="32" y="437"/>
                  <a:pt x="31" y="437"/>
                  <a:pt x="31" y="437"/>
                </a:cubicBezTo>
                <a:cubicBezTo>
                  <a:pt x="30" y="437"/>
                  <a:pt x="28" y="436"/>
                  <a:pt x="29" y="434"/>
                </a:cubicBezTo>
                <a:cubicBezTo>
                  <a:pt x="29" y="432"/>
                  <a:pt x="31" y="430"/>
                  <a:pt x="30" y="427"/>
                </a:cubicBezTo>
                <a:cubicBezTo>
                  <a:pt x="30" y="423"/>
                  <a:pt x="29" y="422"/>
                  <a:pt x="29" y="422"/>
                </a:cubicBezTo>
                <a:cubicBezTo>
                  <a:pt x="27" y="417"/>
                  <a:pt x="27" y="417"/>
                  <a:pt x="27" y="417"/>
                </a:cubicBezTo>
                <a:cubicBezTo>
                  <a:pt x="27" y="417"/>
                  <a:pt x="28" y="411"/>
                  <a:pt x="34" y="409"/>
                </a:cubicBezTo>
                <a:cubicBezTo>
                  <a:pt x="39" y="407"/>
                  <a:pt x="42" y="406"/>
                  <a:pt x="42" y="406"/>
                </a:cubicBezTo>
                <a:lnTo>
                  <a:pt x="39" y="413"/>
                </a:lnTo>
                <a:close/>
                <a:moveTo>
                  <a:pt x="69" y="335"/>
                </a:moveTo>
                <a:cubicBezTo>
                  <a:pt x="68" y="336"/>
                  <a:pt x="68" y="337"/>
                  <a:pt x="67" y="335"/>
                </a:cubicBezTo>
                <a:cubicBezTo>
                  <a:pt x="67" y="333"/>
                  <a:pt x="66" y="332"/>
                  <a:pt x="67" y="330"/>
                </a:cubicBezTo>
                <a:cubicBezTo>
                  <a:pt x="67" y="328"/>
                  <a:pt x="68" y="325"/>
                  <a:pt x="69" y="324"/>
                </a:cubicBezTo>
                <a:cubicBezTo>
                  <a:pt x="70" y="322"/>
                  <a:pt x="70" y="322"/>
                  <a:pt x="70" y="323"/>
                </a:cubicBezTo>
                <a:cubicBezTo>
                  <a:pt x="70" y="324"/>
                  <a:pt x="69" y="333"/>
                  <a:pt x="69" y="335"/>
                </a:cubicBezTo>
                <a:close/>
                <a:moveTo>
                  <a:pt x="73" y="310"/>
                </a:moveTo>
                <a:cubicBezTo>
                  <a:pt x="72" y="312"/>
                  <a:pt x="72" y="313"/>
                  <a:pt x="72" y="314"/>
                </a:cubicBezTo>
                <a:cubicBezTo>
                  <a:pt x="72" y="315"/>
                  <a:pt x="72" y="312"/>
                  <a:pt x="72" y="310"/>
                </a:cubicBezTo>
                <a:cubicBezTo>
                  <a:pt x="72" y="308"/>
                  <a:pt x="72" y="304"/>
                  <a:pt x="72" y="306"/>
                </a:cubicBezTo>
                <a:cubicBezTo>
                  <a:pt x="73" y="308"/>
                  <a:pt x="73" y="308"/>
                  <a:pt x="73" y="310"/>
                </a:cubicBezTo>
                <a:close/>
                <a:moveTo>
                  <a:pt x="121" y="158"/>
                </a:moveTo>
                <a:cubicBezTo>
                  <a:pt x="121" y="158"/>
                  <a:pt x="121" y="158"/>
                  <a:pt x="121" y="158"/>
                </a:cubicBezTo>
                <a:cubicBezTo>
                  <a:pt x="121" y="158"/>
                  <a:pt x="120" y="156"/>
                  <a:pt x="119" y="150"/>
                </a:cubicBezTo>
                <a:cubicBezTo>
                  <a:pt x="116" y="141"/>
                  <a:pt x="117" y="132"/>
                  <a:pt x="118" y="128"/>
                </a:cubicBezTo>
                <a:cubicBezTo>
                  <a:pt x="120" y="124"/>
                  <a:pt x="121" y="121"/>
                  <a:pt x="121" y="121"/>
                </a:cubicBezTo>
                <a:cubicBezTo>
                  <a:pt x="121" y="121"/>
                  <a:pt x="121" y="126"/>
                  <a:pt x="123" y="129"/>
                </a:cubicBezTo>
                <a:cubicBezTo>
                  <a:pt x="126" y="133"/>
                  <a:pt x="130" y="136"/>
                  <a:pt x="133" y="139"/>
                </a:cubicBezTo>
                <a:cubicBezTo>
                  <a:pt x="136" y="142"/>
                  <a:pt x="138" y="144"/>
                  <a:pt x="141" y="145"/>
                </a:cubicBezTo>
                <a:cubicBezTo>
                  <a:pt x="145" y="147"/>
                  <a:pt x="147" y="147"/>
                  <a:pt x="147" y="147"/>
                </a:cubicBezTo>
                <a:cubicBezTo>
                  <a:pt x="140" y="148"/>
                  <a:pt x="140" y="148"/>
                  <a:pt x="140" y="148"/>
                </a:cubicBezTo>
                <a:cubicBezTo>
                  <a:pt x="138" y="145"/>
                  <a:pt x="138" y="145"/>
                  <a:pt x="138" y="145"/>
                </a:cubicBezTo>
                <a:cubicBezTo>
                  <a:pt x="138" y="145"/>
                  <a:pt x="137" y="144"/>
                  <a:pt x="133" y="146"/>
                </a:cubicBezTo>
                <a:cubicBezTo>
                  <a:pt x="129" y="148"/>
                  <a:pt x="121" y="157"/>
                  <a:pt x="121" y="158"/>
                </a:cubicBezTo>
                <a:cubicBezTo>
                  <a:pt x="121" y="158"/>
                  <a:pt x="121" y="158"/>
                  <a:pt x="121" y="158"/>
                </a:cubicBezTo>
                <a:close/>
                <a:moveTo>
                  <a:pt x="127" y="178"/>
                </a:moveTo>
                <a:cubicBezTo>
                  <a:pt x="123" y="168"/>
                  <a:pt x="121" y="159"/>
                  <a:pt x="121" y="159"/>
                </a:cubicBezTo>
                <a:cubicBezTo>
                  <a:pt x="121" y="159"/>
                  <a:pt x="126" y="155"/>
                  <a:pt x="128" y="152"/>
                </a:cubicBezTo>
                <a:cubicBezTo>
                  <a:pt x="134" y="155"/>
                  <a:pt x="134" y="155"/>
                  <a:pt x="134" y="155"/>
                </a:cubicBezTo>
                <a:cubicBezTo>
                  <a:pt x="134" y="155"/>
                  <a:pt x="135" y="159"/>
                  <a:pt x="137" y="160"/>
                </a:cubicBezTo>
                <a:cubicBezTo>
                  <a:pt x="138" y="162"/>
                  <a:pt x="144" y="165"/>
                  <a:pt x="145" y="168"/>
                </a:cubicBezTo>
                <a:cubicBezTo>
                  <a:pt x="146" y="172"/>
                  <a:pt x="142" y="177"/>
                  <a:pt x="139" y="185"/>
                </a:cubicBezTo>
                <a:cubicBezTo>
                  <a:pt x="137" y="193"/>
                  <a:pt x="135" y="201"/>
                  <a:pt x="136" y="206"/>
                </a:cubicBezTo>
                <a:cubicBezTo>
                  <a:pt x="129" y="187"/>
                  <a:pt x="130" y="187"/>
                  <a:pt x="127" y="178"/>
                </a:cubicBezTo>
                <a:close/>
                <a:moveTo>
                  <a:pt x="136" y="375"/>
                </a:moveTo>
                <a:cubicBezTo>
                  <a:pt x="136" y="375"/>
                  <a:pt x="142" y="364"/>
                  <a:pt x="145" y="358"/>
                </a:cubicBezTo>
                <a:cubicBezTo>
                  <a:pt x="147" y="352"/>
                  <a:pt x="149" y="347"/>
                  <a:pt x="149" y="347"/>
                </a:cubicBezTo>
                <a:cubicBezTo>
                  <a:pt x="149" y="347"/>
                  <a:pt x="151" y="359"/>
                  <a:pt x="152" y="368"/>
                </a:cubicBezTo>
                <a:cubicBezTo>
                  <a:pt x="153" y="375"/>
                  <a:pt x="154" y="376"/>
                  <a:pt x="154" y="376"/>
                </a:cubicBezTo>
                <a:lnTo>
                  <a:pt x="136" y="375"/>
                </a:lnTo>
                <a:close/>
                <a:moveTo>
                  <a:pt x="176" y="182"/>
                </a:moveTo>
                <a:cubicBezTo>
                  <a:pt x="171" y="194"/>
                  <a:pt x="170" y="196"/>
                  <a:pt x="170" y="196"/>
                </a:cubicBezTo>
                <a:cubicBezTo>
                  <a:pt x="170" y="196"/>
                  <a:pt x="170" y="191"/>
                  <a:pt x="167" y="187"/>
                </a:cubicBezTo>
                <a:cubicBezTo>
                  <a:pt x="165" y="183"/>
                  <a:pt x="158" y="176"/>
                  <a:pt x="158" y="173"/>
                </a:cubicBezTo>
                <a:cubicBezTo>
                  <a:pt x="158" y="170"/>
                  <a:pt x="159" y="169"/>
                  <a:pt x="159" y="169"/>
                </a:cubicBezTo>
                <a:cubicBezTo>
                  <a:pt x="159" y="169"/>
                  <a:pt x="160" y="166"/>
                  <a:pt x="161" y="165"/>
                </a:cubicBezTo>
                <a:cubicBezTo>
                  <a:pt x="162" y="164"/>
                  <a:pt x="166" y="162"/>
                  <a:pt x="169" y="160"/>
                </a:cubicBezTo>
                <a:cubicBezTo>
                  <a:pt x="172" y="157"/>
                  <a:pt x="173" y="152"/>
                  <a:pt x="173" y="152"/>
                </a:cubicBezTo>
                <a:cubicBezTo>
                  <a:pt x="173" y="152"/>
                  <a:pt x="179" y="156"/>
                  <a:pt x="182" y="159"/>
                </a:cubicBezTo>
                <a:cubicBezTo>
                  <a:pt x="181" y="163"/>
                  <a:pt x="181" y="169"/>
                  <a:pt x="176" y="182"/>
                </a:cubicBezTo>
                <a:close/>
                <a:moveTo>
                  <a:pt x="182" y="158"/>
                </a:moveTo>
                <a:cubicBezTo>
                  <a:pt x="182" y="158"/>
                  <a:pt x="179" y="154"/>
                  <a:pt x="173" y="150"/>
                </a:cubicBezTo>
                <a:cubicBezTo>
                  <a:pt x="168" y="146"/>
                  <a:pt x="162" y="144"/>
                  <a:pt x="162" y="144"/>
                </a:cubicBezTo>
                <a:cubicBezTo>
                  <a:pt x="162" y="144"/>
                  <a:pt x="168" y="141"/>
                  <a:pt x="171" y="137"/>
                </a:cubicBezTo>
                <a:cubicBezTo>
                  <a:pt x="175" y="132"/>
                  <a:pt x="177" y="130"/>
                  <a:pt x="178" y="128"/>
                </a:cubicBezTo>
                <a:cubicBezTo>
                  <a:pt x="179" y="127"/>
                  <a:pt x="181" y="124"/>
                  <a:pt x="181" y="122"/>
                </a:cubicBezTo>
                <a:cubicBezTo>
                  <a:pt x="183" y="126"/>
                  <a:pt x="187" y="134"/>
                  <a:pt x="186" y="139"/>
                </a:cubicBezTo>
                <a:cubicBezTo>
                  <a:pt x="186" y="144"/>
                  <a:pt x="182" y="158"/>
                  <a:pt x="182" y="158"/>
                </a:cubicBezTo>
                <a:close/>
                <a:moveTo>
                  <a:pt x="233" y="358"/>
                </a:moveTo>
                <a:cubicBezTo>
                  <a:pt x="233" y="358"/>
                  <a:pt x="233" y="358"/>
                  <a:pt x="233" y="359"/>
                </a:cubicBezTo>
                <a:cubicBezTo>
                  <a:pt x="232" y="359"/>
                  <a:pt x="232" y="359"/>
                  <a:pt x="232" y="359"/>
                </a:cubicBezTo>
                <a:cubicBezTo>
                  <a:pt x="231" y="359"/>
                  <a:pt x="231" y="358"/>
                  <a:pt x="231" y="358"/>
                </a:cubicBezTo>
                <a:cubicBezTo>
                  <a:pt x="230" y="358"/>
                  <a:pt x="230" y="358"/>
                  <a:pt x="230" y="358"/>
                </a:cubicBezTo>
                <a:cubicBezTo>
                  <a:pt x="231" y="357"/>
                  <a:pt x="231" y="358"/>
                  <a:pt x="232" y="357"/>
                </a:cubicBezTo>
                <a:cubicBezTo>
                  <a:pt x="233" y="357"/>
                  <a:pt x="233" y="357"/>
                  <a:pt x="233" y="357"/>
                </a:cubicBezTo>
                <a:cubicBezTo>
                  <a:pt x="233" y="357"/>
                  <a:pt x="233" y="357"/>
                  <a:pt x="233" y="358"/>
                </a:cubicBezTo>
                <a:close/>
                <a:moveTo>
                  <a:pt x="243" y="351"/>
                </a:moveTo>
                <a:cubicBezTo>
                  <a:pt x="242" y="352"/>
                  <a:pt x="242" y="351"/>
                  <a:pt x="241" y="351"/>
                </a:cubicBezTo>
                <a:cubicBezTo>
                  <a:pt x="241" y="351"/>
                  <a:pt x="240" y="351"/>
                  <a:pt x="240" y="351"/>
                </a:cubicBezTo>
                <a:cubicBezTo>
                  <a:pt x="239" y="352"/>
                  <a:pt x="239" y="352"/>
                  <a:pt x="238" y="352"/>
                </a:cubicBezTo>
                <a:cubicBezTo>
                  <a:pt x="237" y="352"/>
                  <a:pt x="235" y="351"/>
                  <a:pt x="234" y="352"/>
                </a:cubicBezTo>
                <a:cubicBezTo>
                  <a:pt x="233" y="352"/>
                  <a:pt x="230" y="353"/>
                  <a:pt x="229" y="353"/>
                </a:cubicBezTo>
                <a:cubicBezTo>
                  <a:pt x="228" y="354"/>
                  <a:pt x="227" y="354"/>
                  <a:pt x="227" y="354"/>
                </a:cubicBezTo>
                <a:cubicBezTo>
                  <a:pt x="227" y="354"/>
                  <a:pt x="227" y="354"/>
                  <a:pt x="226" y="353"/>
                </a:cubicBezTo>
                <a:cubicBezTo>
                  <a:pt x="226" y="352"/>
                  <a:pt x="226" y="351"/>
                  <a:pt x="226" y="350"/>
                </a:cubicBezTo>
                <a:cubicBezTo>
                  <a:pt x="226" y="348"/>
                  <a:pt x="225" y="347"/>
                  <a:pt x="225" y="346"/>
                </a:cubicBezTo>
                <a:cubicBezTo>
                  <a:pt x="225" y="346"/>
                  <a:pt x="225" y="346"/>
                  <a:pt x="225" y="344"/>
                </a:cubicBezTo>
                <a:cubicBezTo>
                  <a:pt x="225" y="342"/>
                  <a:pt x="225" y="341"/>
                  <a:pt x="225" y="339"/>
                </a:cubicBezTo>
                <a:cubicBezTo>
                  <a:pt x="226" y="337"/>
                  <a:pt x="226" y="334"/>
                  <a:pt x="226" y="333"/>
                </a:cubicBezTo>
                <a:cubicBezTo>
                  <a:pt x="225" y="331"/>
                  <a:pt x="225" y="330"/>
                  <a:pt x="226" y="329"/>
                </a:cubicBezTo>
                <a:cubicBezTo>
                  <a:pt x="226" y="328"/>
                  <a:pt x="227" y="325"/>
                  <a:pt x="227" y="324"/>
                </a:cubicBezTo>
                <a:cubicBezTo>
                  <a:pt x="227" y="322"/>
                  <a:pt x="228" y="319"/>
                  <a:pt x="228" y="318"/>
                </a:cubicBezTo>
                <a:cubicBezTo>
                  <a:pt x="228" y="317"/>
                  <a:pt x="229" y="315"/>
                  <a:pt x="229" y="312"/>
                </a:cubicBezTo>
                <a:cubicBezTo>
                  <a:pt x="229" y="309"/>
                  <a:pt x="229" y="306"/>
                  <a:pt x="229" y="307"/>
                </a:cubicBezTo>
                <a:cubicBezTo>
                  <a:pt x="229" y="308"/>
                  <a:pt x="231" y="317"/>
                  <a:pt x="231" y="318"/>
                </a:cubicBezTo>
                <a:cubicBezTo>
                  <a:pt x="232" y="320"/>
                  <a:pt x="233" y="326"/>
                  <a:pt x="235" y="330"/>
                </a:cubicBezTo>
                <a:cubicBezTo>
                  <a:pt x="236" y="335"/>
                  <a:pt x="241" y="344"/>
                  <a:pt x="241" y="345"/>
                </a:cubicBezTo>
                <a:cubicBezTo>
                  <a:pt x="242" y="347"/>
                  <a:pt x="244" y="350"/>
                  <a:pt x="244" y="351"/>
                </a:cubicBezTo>
                <a:cubicBezTo>
                  <a:pt x="244" y="351"/>
                  <a:pt x="245" y="351"/>
                  <a:pt x="243" y="351"/>
                </a:cubicBezTo>
                <a:close/>
                <a:moveTo>
                  <a:pt x="249" y="473"/>
                </a:moveTo>
                <a:cubicBezTo>
                  <a:pt x="246" y="470"/>
                  <a:pt x="246" y="470"/>
                  <a:pt x="246" y="470"/>
                </a:cubicBezTo>
                <a:cubicBezTo>
                  <a:pt x="246" y="469"/>
                  <a:pt x="246" y="469"/>
                  <a:pt x="246" y="469"/>
                </a:cubicBezTo>
                <a:cubicBezTo>
                  <a:pt x="246" y="469"/>
                  <a:pt x="246" y="468"/>
                  <a:pt x="247" y="468"/>
                </a:cubicBezTo>
                <a:cubicBezTo>
                  <a:pt x="247" y="467"/>
                  <a:pt x="249" y="470"/>
                  <a:pt x="249" y="471"/>
                </a:cubicBezTo>
                <a:cubicBezTo>
                  <a:pt x="248" y="472"/>
                  <a:pt x="249" y="473"/>
                  <a:pt x="249" y="473"/>
                </a:cubicBezTo>
                <a:close/>
                <a:moveTo>
                  <a:pt x="301" y="434"/>
                </a:moveTo>
                <a:cubicBezTo>
                  <a:pt x="300" y="439"/>
                  <a:pt x="300" y="439"/>
                  <a:pt x="300" y="439"/>
                </a:cubicBezTo>
                <a:cubicBezTo>
                  <a:pt x="300" y="439"/>
                  <a:pt x="301" y="442"/>
                  <a:pt x="300" y="442"/>
                </a:cubicBezTo>
                <a:cubicBezTo>
                  <a:pt x="300" y="442"/>
                  <a:pt x="300" y="443"/>
                  <a:pt x="300" y="443"/>
                </a:cubicBezTo>
                <a:cubicBezTo>
                  <a:pt x="298" y="440"/>
                  <a:pt x="294" y="438"/>
                  <a:pt x="287" y="437"/>
                </a:cubicBezTo>
                <a:cubicBezTo>
                  <a:pt x="280" y="437"/>
                  <a:pt x="279" y="438"/>
                  <a:pt x="279" y="438"/>
                </a:cubicBezTo>
                <a:cubicBezTo>
                  <a:pt x="277" y="433"/>
                  <a:pt x="277" y="433"/>
                  <a:pt x="277" y="433"/>
                </a:cubicBezTo>
                <a:cubicBezTo>
                  <a:pt x="277" y="433"/>
                  <a:pt x="284" y="432"/>
                  <a:pt x="290" y="432"/>
                </a:cubicBezTo>
                <a:cubicBezTo>
                  <a:pt x="295" y="432"/>
                  <a:pt x="301" y="432"/>
                  <a:pt x="301" y="432"/>
                </a:cubicBezTo>
                <a:lnTo>
                  <a:pt x="301" y="434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848601" y="2743200"/>
            <a:ext cx="1974903" cy="2012244"/>
          </a:xfrm>
          <a:prstGeom prst="rect">
            <a:avLst/>
          </a:prstGeom>
          <a:blipFill>
            <a:blip r:embed="rId3" cstate="email"/>
            <a:stretch>
              <a:fillRect/>
            </a:stretch>
          </a:blipFill>
          <a:ln>
            <a:noFill/>
          </a:ln>
          <a:scene3d>
            <a:camera prst="isometricOffAxis2Top">
              <a:rot lat="16896083" lon="20123606" rev="1554827"/>
            </a:camera>
            <a:lightRig rig="balanced" dir="t"/>
          </a:scene3d>
          <a:sp3d extrusionH="254000" prstMaterial="softEdge">
            <a:bevelT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63" name="Freeform 15"/>
          <p:cNvSpPr>
            <a:spLocks noEditPoints="1"/>
          </p:cNvSpPr>
          <p:nvPr/>
        </p:nvSpPr>
        <p:spPr bwMode="auto">
          <a:xfrm>
            <a:off x="8991602" y="1828800"/>
            <a:ext cx="533399" cy="1854280"/>
          </a:xfrm>
          <a:custGeom>
            <a:avLst/>
            <a:gdLst/>
            <a:ahLst/>
            <a:cxnLst>
              <a:cxn ang="0">
                <a:pos x="249" y="226"/>
              </a:cxn>
              <a:cxn ang="0">
                <a:pos x="243" y="172"/>
              </a:cxn>
              <a:cxn ang="0">
                <a:pos x="238" y="145"/>
              </a:cxn>
              <a:cxn ang="0">
                <a:pos x="218" y="127"/>
              </a:cxn>
              <a:cxn ang="0">
                <a:pos x="171" y="109"/>
              </a:cxn>
              <a:cxn ang="0">
                <a:pos x="154" y="97"/>
              </a:cxn>
              <a:cxn ang="0">
                <a:pos x="146" y="75"/>
              </a:cxn>
              <a:cxn ang="0">
                <a:pos x="151" y="49"/>
              </a:cxn>
              <a:cxn ang="0">
                <a:pos x="94" y="6"/>
              </a:cxn>
              <a:cxn ang="0">
                <a:pos x="72" y="68"/>
              </a:cxn>
              <a:cxn ang="0">
                <a:pos x="84" y="96"/>
              </a:cxn>
              <a:cxn ang="0">
                <a:pos x="89" y="124"/>
              </a:cxn>
              <a:cxn ang="0">
                <a:pos x="63" y="151"/>
              </a:cxn>
              <a:cxn ang="0">
                <a:pos x="44" y="169"/>
              </a:cxn>
              <a:cxn ang="0">
                <a:pos x="38" y="200"/>
              </a:cxn>
              <a:cxn ang="0">
                <a:pos x="35" y="256"/>
              </a:cxn>
              <a:cxn ang="0">
                <a:pos x="31" y="289"/>
              </a:cxn>
              <a:cxn ang="0">
                <a:pos x="23" y="316"/>
              </a:cxn>
              <a:cxn ang="0">
                <a:pos x="24" y="344"/>
              </a:cxn>
              <a:cxn ang="0">
                <a:pos x="12" y="370"/>
              </a:cxn>
              <a:cxn ang="0">
                <a:pos x="0" y="415"/>
              </a:cxn>
              <a:cxn ang="0">
                <a:pos x="23" y="413"/>
              </a:cxn>
              <a:cxn ang="0">
                <a:pos x="31" y="463"/>
              </a:cxn>
              <a:cxn ang="0">
                <a:pos x="50" y="612"/>
              </a:cxn>
              <a:cxn ang="0">
                <a:pos x="69" y="686"/>
              </a:cxn>
              <a:cxn ang="0">
                <a:pos x="83" y="753"/>
              </a:cxn>
              <a:cxn ang="0">
                <a:pos x="90" y="777"/>
              </a:cxn>
              <a:cxn ang="0">
                <a:pos x="86" y="785"/>
              </a:cxn>
              <a:cxn ang="0">
                <a:pos x="64" y="791"/>
              </a:cxn>
              <a:cxn ang="0">
                <a:pos x="42" y="803"/>
              </a:cxn>
              <a:cxn ang="0">
                <a:pos x="42" y="810"/>
              </a:cxn>
              <a:cxn ang="0">
                <a:pos x="78" y="817"/>
              </a:cxn>
              <a:cxn ang="0">
                <a:pos x="121" y="804"/>
              </a:cxn>
              <a:cxn ang="0">
                <a:pos x="141" y="810"/>
              </a:cxn>
              <a:cxn ang="0">
                <a:pos x="171" y="804"/>
              </a:cxn>
              <a:cxn ang="0">
                <a:pos x="171" y="813"/>
              </a:cxn>
              <a:cxn ang="0">
                <a:pos x="161" y="826"/>
              </a:cxn>
              <a:cxn ang="0">
                <a:pos x="152" y="838"/>
              </a:cxn>
              <a:cxn ang="0">
                <a:pos x="176" y="849"/>
              </a:cxn>
              <a:cxn ang="0">
                <a:pos x="226" y="836"/>
              </a:cxn>
              <a:cxn ang="0">
                <a:pos x="228" y="810"/>
              </a:cxn>
              <a:cxn ang="0">
                <a:pos x="231" y="792"/>
              </a:cxn>
              <a:cxn ang="0">
                <a:pos x="221" y="748"/>
              </a:cxn>
              <a:cxn ang="0">
                <a:pos x="221" y="680"/>
              </a:cxn>
              <a:cxn ang="0">
                <a:pos x="210" y="593"/>
              </a:cxn>
              <a:cxn ang="0">
                <a:pos x="205" y="474"/>
              </a:cxn>
              <a:cxn ang="0">
                <a:pos x="202" y="415"/>
              </a:cxn>
              <a:cxn ang="0">
                <a:pos x="218" y="397"/>
              </a:cxn>
              <a:cxn ang="0">
                <a:pos x="231" y="379"/>
              </a:cxn>
              <a:cxn ang="0">
                <a:pos x="235" y="362"/>
              </a:cxn>
              <a:cxn ang="0">
                <a:pos x="250" y="312"/>
              </a:cxn>
              <a:cxn ang="0">
                <a:pos x="150" y="695"/>
              </a:cxn>
              <a:cxn ang="0">
                <a:pos x="141" y="608"/>
              </a:cxn>
              <a:cxn ang="0">
                <a:pos x="145" y="596"/>
              </a:cxn>
              <a:cxn ang="0">
                <a:pos x="152" y="647"/>
              </a:cxn>
              <a:cxn ang="0">
                <a:pos x="159" y="722"/>
              </a:cxn>
              <a:cxn ang="0">
                <a:pos x="157" y="744"/>
              </a:cxn>
              <a:cxn ang="0">
                <a:pos x="160" y="746"/>
              </a:cxn>
              <a:cxn ang="0">
                <a:pos x="170" y="798"/>
              </a:cxn>
              <a:cxn ang="0">
                <a:pos x="167" y="783"/>
              </a:cxn>
            </a:cxnLst>
            <a:rect l="0" t="0" r="r" b="b"/>
            <a:pathLst>
              <a:path w="258" h="850">
                <a:moveTo>
                  <a:pt x="258" y="276"/>
                </a:moveTo>
                <a:cubicBezTo>
                  <a:pt x="258" y="274"/>
                  <a:pt x="257" y="270"/>
                  <a:pt x="257" y="266"/>
                </a:cubicBezTo>
                <a:cubicBezTo>
                  <a:pt x="257" y="262"/>
                  <a:pt x="256" y="259"/>
                  <a:pt x="256" y="256"/>
                </a:cubicBezTo>
                <a:cubicBezTo>
                  <a:pt x="255" y="254"/>
                  <a:pt x="253" y="246"/>
                  <a:pt x="253" y="244"/>
                </a:cubicBezTo>
                <a:cubicBezTo>
                  <a:pt x="252" y="242"/>
                  <a:pt x="252" y="239"/>
                  <a:pt x="251" y="237"/>
                </a:cubicBezTo>
                <a:cubicBezTo>
                  <a:pt x="250" y="234"/>
                  <a:pt x="249" y="227"/>
                  <a:pt x="249" y="226"/>
                </a:cubicBezTo>
                <a:cubicBezTo>
                  <a:pt x="249" y="225"/>
                  <a:pt x="250" y="222"/>
                  <a:pt x="250" y="221"/>
                </a:cubicBezTo>
                <a:cubicBezTo>
                  <a:pt x="250" y="219"/>
                  <a:pt x="250" y="214"/>
                  <a:pt x="250" y="210"/>
                </a:cubicBezTo>
                <a:cubicBezTo>
                  <a:pt x="250" y="206"/>
                  <a:pt x="250" y="204"/>
                  <a:pt x="249" y="200"/>
                </a:cubicBezTo>
                <a:cubicBezTo>
                  <a:pt x="249" y="196"/>
                  <a:pt x="247" y="188"/>
                  <a:pt x="246" y="186"/>
                </a:cubicBezTo>
                <a:cubicBezTo>
                  <a:pt x="246" y="183"/>
                  <a:pt x="245" y="181"/>
                  <a:pt x="244" y="179"/>
                </a:cubicBezTo>
                <a:cubicBezTo>
                  <a:pt x="244" y="177"/>
                  <a:pt x="243" y="173"/>
                  <a:pt x="243" y="172"/>
                </a:cubicBezTo>
                <a:cubicBezTo>
                  <a:pt x="243" y="171"/>
                  <a:pt x="243" y="168"/>
                  <a:pt x="243" y="167"/>
                </a:cubicBezTo>
                <a:cubicBezTo>
                  <a:pt x="242" y="166"/>
                  <a:pt x="242" y="164"/>
                  <a:pt x="242" y="164"/>
                </a:cubicBezTo>
                <a:cubicBezTo>
                  <a:pt x="242" y="163"/>
                  <a:pt x="242" y="161"/>
                  <a:pt x="241" y="159"/>
                </a:cubicBezTo>
                <a:cubicBezTo>
                  <a:pt x="241" y="158"/>
                  <a:pt x="241" y="158"/>
                  <a:pt x="241" y="157"/>
                </a:cubicBezTo>
                <a:cubicBezTo>
                  <a:pt x="241" y="156"/>
                  <a:pt x="240" y="153"/>
                  <a:pt x="240" y="151"/>
                </a:cubicBezTo>
                <a:cubicBezTo>
                  <a:pt x="239" y="148"/>
                  <a:pt x="238" y="146"/>
                  <a:pt x="238" y="145"/>
                </a:cubicBezTo>
                <a:cubicBezTo>
                  <a:pt x="238" y="144"/>
                  <a:pt x="237" y="142"/>
                  <a:pt x="237" y="140"/>
                </a:cubicBezTo>
                <a:cubicBezTo>
                  <a:pt x="236" y="139"/>
                  <a:pt x="235" y="138"/>
                  <a:pt x="234" y="136"/>
                </a:cubicBezTo>
                <a:cubicBezTo>
                  <a:pt x="233" y="135"/>
                  <a:pt x="230" y="133"/>
                  <a:pt x="230" y="132"/>
                </a:cubicBezTo>
                <a:cubicBezTo>
                  <a:pt x="229" y="132"/>
                  <a:pt x="227" y="130"/>
                  <a:pt x="226" y="130"/>
                </a:cubicBezTo>
                <a:cubicBezTo>
                  <a:pt x="225" y="130"/>
                  <a:pt x="225" y="130"/>
                  <a:pt x="224" y="129"/>
                </a:cubicBezTo>
                <a:cubicBezTo>
                  <a:pt x="223" y="128"/>
                  <a:pt x="219" y="127"/>
                  <a:pt x="218" y="127"/>
                </a:cubicBezTo>
                <a:cubicBezTo>
                  <a:pt x="216" y="127"/>
                  <a:pt x="215" y="126"/>
                  <a:pt x="213" y="125"/>
                </a:cubicBezTo>
                <a:cubicBezTo>
                  <a:pt x="212" y="124"/>
                  <a:pt x="203" y="122"/>
                  <a:pt x="199" y="120"/>
                </a:cubicBezTo>
                <a:cubicBezTo>
                  <a:pt x="195" y="118"/>
                  <a:pt x="187" y="115"/>
                  <a:pt x="185" y="114"/>
                </a:cubicBezTo>
                <a:cubicBezTo>
                  <a:pt x="182" y="112"/>
                  <a:pt x="177" y="111"/>
                  <a:pt x="176" y="111"/>
                </a:cubicBezTo>
                <a:cubicBezTo>
                  <a:pt x="174" y="110"/>
                  <a:pt x="172" y="110"/>
                  <a:pt x="172" y="110"/>
                </a:cubicBezTo>
                <a:cubicBezTo>
                  <a:pt x="171" y="110"/>
                  <a:pt x="171" y="109"/>
                  <a:pt x="171" y="109"/>
                </a:cubicBezTo>
                <a:cubicBezTo>
                  <a:pt x="171" y="108"/>
                  <a:pt x="170" y="108"/>
                  <a:pt x="169" y="108"/>
                </a:cubicBezTo>
                <a:cubicBezTo>
                  <a:pt x="169" y="108"/>
                  <a:pt x="168" y="108"/>
                  <a:pt x="167" y="107"/>
                </a:cubicBezTo>
                <a:cubicBezTo>
                  <a:pt x="166" y="107"/>
                  <a:pt x="165" y="105"/>
                  <a:pt x="164" y="104"/>
                </a:cubicBezTo>
                <a:cubicBezTo>
                  <a:pt x="162" y="102"/>
                  <a:pt x="160" y="100"/>
                  <a:pt x="160" y="99"/>
                </a:cubicBezTo>
                <a:cubicBezTo>
                  <a:pt x="159" y="98"/>
                  <a:pt x="159" y="97"/>
                  <a:pt x="158" y="97"/>
                </a:cubicBezTo>
                <a:cubicBezTo>
                  <a:pt x="156" y="97"/>
                  <a:pt x="155" y="97"/>
                  <a:pt x="154" y="97"/>
                </a:cubicBezTo>
                <a:cubicBezTo>
                  <a:pt x="154" y="97"/>
                  <a:pt x="153" y="97"/>
                  <a:pt x="153" y="96"/>
                </a:cubicBezTo>
                <a:cubicBezTo>
                  <a:pt x="152" y="95"/>
                  <a:pt x="151" y="93"/>
                  <a:pt x="150" y="91"/>
                </a:cubicBezTo>
                <a:cubicBezTo>
                  <a:pt x="149" y="89"/>
                  <a:pt x="149" y="90"/>
                  <a:pt x="149" y="89"/>
                </a:cubicBezTo>
                <a:cubicBezTo>
                  <a:pt x="148" y="88"/>
                  <a:pt x="147" y="87"/>
                  <a:pt x="147" y="87"/>
                </a:cubicBezTo>
                <a:cubicBezTo>
                  <a:pt x="146" y="87"/>
                  <a:pt x="146" y="87"/>
                  <a:pt x="146" y="85"/>
                </a:cubicBezTo>
                <a:cubicBezTo>
                  <a:pt x="146" y="84"/>
                  <a:pt x="146" y="76"/>
                  <a:pt x="146" y="75"/>
                </a:cubicBezTo>
                <a:cubicBezTo>
                  <a:pt x="146" y="74"/>
                  <a:pt x="146" y="74"/>
                  <a:pt x="146" y="73"/>
                </a:cubicBezTo>
                <a:cubicBezTo>
                  <a:pt x="147" y="73"/>
                  <a:pt x="147" y="73"/>
                  <a:pt x="148" y="72"/>
                </a:cubicBezTo>
                <a:cubicBezTo>
                  <a:pt x="149" y="70"/>
                  <a:pt x="150" y="68"/>
                  <a:pt x="150" y="67"/>
                </a:cubicBezTo>
                <a:cubicBezTo>
                  <a:pt x="151" y="66"/>
                  <a:pt x="152" y="64"/>
                  <a:pt x="152" y="62"/>
                </a:cubicBezTo>
                <a:cubicBezTo>
                  <a:pt x="152" y="60"/>
                  <a:pt x="153" y="56"/>
                  <a:pt x="153" y="54"/>
                </a:cubicBezTo>
                <a:cubicBezTo>
                  <a:pt x="153" y="52"/>
                  <a:pt x="152" y="50"/>
                  <a:pt x="151" y="49"/>
                </a:cubicBezTo>
                <a:cubicBezTo>
                  <a:pt x="151" y="48"/>
                  <a:pt x="151" y="47"/>
                  <a:pt x="150" y="46"/>
                </a:cubicBezTo>
                <a:cubicBezTo>
                  <a:pt x="150" y="45"/>
                  <a:pt x="148" y="45"/>
                  <a:pt x="147" y="45"/>
                </a:cubicBezTo>
                <a:cubicBezTo>
                  <a:pt x="147" y="45"/>
                  <a:pt x="147" y="45"/>
                  <a:pt x="147" y="43"/>
                </a:cubicBezTo>
                <a:cubicBezTo>
                  <a:pt x="147" y="41"/>
                  <a:pt x="146" y="33"/>
                  <a:pt x="144" y="30"/>
                </a:cubicBezTo>
                <a:cubicBezTo>
                  <a:pt x="139" y="16"/>
                  <a:pt x="130" y="9"/>
                  <a:pt x="121" y="4"/>
                </a:cubicBezTo>
                <a:cubicBezTo>
                  <a:pt x="112" y="0"/>
                  <a:pt x="99" y="4"/>
                  <a:pt x="94" y="6"/>
                </a:cubicBezTo>
                <a:cubicBezTo>
                  <a:pt x="89" y="9"/>
                  <a:pt x="76" y="15"/>
                  <a:pt x="72" y="24"/>
                </a:cubicBezTo>
                <a:cubicBezTo>
                  <a:pt x="68" y="34"/>
                  <a:pt x="72" y="49"/>
                  <a:pt x="73" y="51"/>
                </a:cubicBezTo>
                <a:cubicBezTo>
                  <a:pt x="73" y="54"/>
                  <a:pt x="73" y="54"/>
                  <a:pt x="72" y="54"/>
                </a:cubicBezTo>
                <a:cubicBezTo>
                  <a:pt x="71" y="54"/>
                  <a:pt x="71" y="55"/>
                  <a:pt x="71" y="56"/>
                </a:cubicBezTo>
                <a:cubicBezTo>
                  <a:pt x="71" y="57"/>
                  <a:pt x="71" y="59"/>
                  <a:pt x="71" y="61"/>
                </a:cubicBezTo>
                <a:cubicBezTo>
                  <a:pt x="71" y="62"/>
                  <a:pt x="72" y="66"/>
                  <a:pt x="72" y="68"/>
                </a:cubicBezTo>
                <a:cubicBezTo>
                  <a:pt x="73" y="69"/>
                  <a:pt x="73" y="73"/>
                  <a:pt x="74" y="74"/>
                </a:cubicBezTo>
                <a:cubicBezTo>
                  <a:pt x="75" y="75"/>
                  <a:pt x="75" y="76"/>
                  <a:pt x="76" y="78"/>
                </a:cubicBezTo>
                <a:cubicBezTo>
                  <a:pt x="77" y="80"/>
                  <a:pt x="78" y="80"/>
                  <a:pt x="78" y="81"/>
                </a:cubicBezTo>
                <a:cubicBezTo>
                  <a:pt x="79" y="81"/>
                  <a:pt x="79" y="82"/>
                  <a:pt x="79" y="82"/>
                </a:cubicBezTo>
                <a:cubicBezTo>
                  <a:pt x="80" y="83"/>
                  <a:pt x="80" y="87"/>
                  <a:pt x="81" y="89"/>
                </a:cubicBezTo>
                <a:cubicBezTo>
                  <a:pt x="82" y="92"/>
                  <a:pt x="83" y="94"/>
                  <a:pt x="84" y="96"/>
                </a:cubicBezTo>
                <a:cubicBezTo>
                  <a:pt x="85" y="98"/>
                  <a:pt x="88" y="100"/>
                  <a:pt x="89" y="102"/>
                </a:cubicBezTo>
                <a:cubicBezTo>
                  <a:pt x="90" y="103"/>
                  <a:pt x="90" y="103"/>
                  <a:pt x="91" y="104"/>
                </a:cubicBezTo>
                <a:cubicBezTo>
                  <a:pt x="91" y="105"/>
                  <a:pt x="92" y="110"/>
                  <a:pt x="93" y="111"/>
                </a:cubicBezTo>
                <a:cubicBezTo>
                  <a:pt x="93" y="112"/>
                  <a:pt x="93" y="112"/>
                  <a:pt x="92" y="113"/>
                </a:cubicBezTo>
                <a:cubicBezTo>
                  <a:pt x="92" y="114"/>
                  <a:pt x="91" y="115"/>
                  <a:pt x="91" y="117"/>
                </a:cubicBezTo>
                <a:cubicBezTo>
                  <a:pt x="90" y="119"/>
                  <a:pt x="89" y="123"/>
                  <a:pt x="89" y="124"/>
                </a:cubicBezTo>
                <a:cubicBezTo>
                  <a:pt x="89" y="125"/>
                  <a:pt x="88" y="127"/>
                  <a:pt x="88" y="127"/>
                </a:cubicBezTo>
                <a:cubicBezTo>
                  <a:pt x="87" y="128"/>
                  <a:pt x="87" y="128"/>
                  <a:pt x="87" y="129"/>
                </a:cubicBezTo>
                <a:cubicBezTo>
                  <a:pt x="86" y="129"/>
                  <a:pt x="86" y="129"/>
                  <a:pt x="85" y="130"/>
                </a:cubicBezTo>
                <a:cubicBezTo>
                  <a:pt x="84" y="131"/>
                  <a:pt x="81" y="134"/>
                  <a:pt x="80" y="135"/>
                </a:cubicBezTo>
                <a:cubicBezTo>
                  <a:pt x="79" y="136"/>
                  <a:pt x="72" y="142"/>
                  <a:pt x="71" y="143"/>
                </a:cubicBezTo>
                <a:cubicBezTo>
                  <a:pt x="70" y="144"/>
                  <a:pt x="64" y="150"/>
                  <a:pt x="63" y="151"/>
                </a:cubicBezTo>
                <a:cubicBezTo>
                  <a:pt x="61" y="153"/>
                  <a:pt x="56" y="157"/>
                  <a:pt x="56" y="158"/>
                </a:cubicBezTo>
                <a:cubicBezTo>
                  <a:pt x="55" y="159"/>
                  <a:pt x="53" y="160"/>
                  <a:pt x="52" y="160"/>
                </a:cubicBezTo>
                <a:cubicBezTo>
                  <a:pt x="51" y="160"/>
                  <a:pt x="51" y="161"/>
                  <a:pt x="50" y="161"/>
                </a:cubicBezTo>
                <a:cubicBezTo>
                  <a:pt x="50" y="162"/>
                  <a:pt x="48" y="163"/>
                  <a:pt x="47" y="164"/>
                </a:cubicBezTo>
                <a:cubicBezTo>
                  <a:pt x="46" y="165"/>
                  <a:pt x="46" y="166"/>
                  <a:pt x="45" y="167"/>
                </a:cubicBezTo>
                <a:cubicBezTo>
                  <a:pt x="45" y="167"/>
                  <a:pt x="45" y="168"/>
                  <a:pt x="44" y="169"/>
                </a:cubicBezTo>
                <a:cubicBezTo>
                  <a:pt x="44" y="170"/>
                  <a:pt x="44" y="170"/>
                  <a:pt x="43" y="171"/>
                </a:cubicBezTo>
                <a:cubicBezTo>
                  <a:pt x="42" y="172"/>
                  <a:pt x="42" y="174"/>
                  <a:pt x="41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9" y="180"/>
                  <a:pt x="39" y="183"/>
                  <a:pt x="39" y="185"/>
                </a:cubicBezTo>
                <a:cubicBezTo>
                  <a:pt x="39" y="188"/>
                  <a:pt x="38" y="192"/>
                  <a:pt x="38" y="194"/>
                </a:cubicBezTo>
                <a:cubicBezTo>
                  <a:pt x="38" y="196"/>
                  <a:pt x="38" y="199"/>
                  <a:pt x="38" y="200"/>
                </a:cubicBezTo>
                <a:cubicBezTo>
                  <a:pt x="38" y="202"/>
                  <a:pt x="38" y="204"/>
                  <a:pt x="38" y="206"/>
                </a:cubicBezTo>
                <a:cubicBezTo>
                  <a:pt x="38" y="207"/>
                  <a:pt x="37" y="213"/>
                  <a:pt x="37" y="215"/>
                </a:cubicBezTo>
                <a:cubicBezTo>
                  <a:pt x="37" y="218"/>
                  <a:pt x="36" y="223"/>
                  <a:pt x="36" y="226"/>
                </a:cubicBezTo>
                <a:cubicBezTo>
                  <a:pt x="35" y="228"/>
                  <a:pt x="36" y="231"/>
                  <a:pt x="36" y="234"/>
                </a:cubicBezTo>
                <a:cubicBezTo>
                  <a:pt x="36" y="236"/>
                  <a:pt x="36" y="240"/>
                  <a:pt x="35" y="245"/>
                </a:cubicBezTo>
                <a:cubicBezTo>
                  <a:pt x="35" y="250"/>
                  <a:pt x="35" y="254"/>
                  <a:pt x="35" y="256"/>
                </a:cubicBezTo>
                <a:cubicBezTo>
                  <a:pt x="35" y="258"/>
                  <a:pt x="35" y="262"/>
                  <a:pt x="34" y="264"/>
                </a:cubicBezTo>
                <a:cubicBezTo>
                  <a:pt x="34" y="266"/>
                  <a:pt x="33" y="269"/>
                  <a:pt x="33" y="270"/>
                </a:cubicBezTo>
                <a:cubicBezTo>
                  <a:pt x="33" y="271"/>
                  <a:pt x="32" y="274"/>
                  <a:pt x="32" y="276"/>
                </a:cubicBezTo>
                <a:cubicBezTo>
                  <a:pt x="32" y="278"/>
                  <a:pt x="32" y="281"/>
                  <a:pt x="32" y="282"/>
                </a:cubicBezTo>
                <a:cubicBezTo>
                  <a:pt x="32" y="283"/>
                  <a:pt x="32" y="286"/>
                  <a:pt x="32" y="287"/>
                </a:cubicBezTo>
                <a:cubicBezTo>
                  <a:pt x="32" y="288"/>
                  <a:pt x="32" y="288"/>
                  <a:pt x="31" y="289"/>
                </a:cubicBezTo>
                <a:cubicBezTo>
                  <a:pt x="29" y="291"/>
                  <a:pt x="28" y="293"/>
                  <a:pt x="27" y="294"/>
                </a:cubicBezTo>
                <a:cubicBezTo>
                  <a:pt x="27" y="295"/>
                  <a:pt x="26" y="298"/>
                  <a:pt x="26" y="299"/>
                </a:cubicBezTo>
                <a:cubicBezTo>
                  <a:pt x="26" y="301"/>
                  <a:pt x="27" y="304"/>
                  <a:pt x="27" y="305"/>
                </a:cubicBezTo>
                <a:cubicBezTo>
                  <a:pt x="28" y="306"/>
                  <a:pt x="27" y="307"/>
                  <a:pt x="27" y="308"/>
                </a:cubicBezTo>
                <a:cubicBezTo>
                  <a:pt x="26" y="310"/>
                  <a:pt x="25" y="312"/>
                  <a:pt x="24" y="312"/>
                </a:cubicBezTo>
                <a:cubicBezTo>
                  <a:pt x="24" y="313"/>
                  <a:pt x="23" y="315"/>
                  <a:pt x="23" y="316"/>
                </a:cubicBezTo>
                <a:cubicBezTo>
                  <a:pt x="22" y="317"/>
                  <a:pt x="22" y="320"/>
                  <a:pt x="23" y="321"/>
                </a:cubicBezTo>
                <a:cubicBezTo>
                  <a:pt x="23" y="322"/>
                  <a:pt x="24" y="327"/>
                  <a:pt x="24" y="329"/>
                </a:cubicBezTo>
                <a:cubicBezTo>
                  <a:pt x="25" y="331"/>
                  <a:pt x="27" y="335"/>
                  <a:pt x="27" y="336"/>
                </a:cubicBezTo>
                <a:cubicBezTo>
                  <a:pt x="27" y="336"/>
                  <a:pt x="27" y="336"/>
                  <a:pt x="27" y="337"/>
                </a:cubicBezTo>
                <a:cubicBezTo>
                  <a:pt x="27" y="337"/>
                  <a:pt x="27" y="338"/>
                  <a:pt x="26" y="339"/>
                </a:cubicBezTo>
                <a:cubicBezTo>
                  <a:pt x="25" y="340"/>
                  <a:pt x="24" y="343"/>
                  <a:pt x="24" y="344"/>
                </a:cubicBezTo>
                <a:cubicBezTo>
                  <a:pt x="24" y="345"/>
                  <a:pt x="24" y="348"/>
                  <a:pt x="25" y="348"/>
                </a:cubicBezTo>
                <a:cubicBezTo>
                  <a:pt x="25" y="349"/>
                  <a:pt x="25" y="349"/>
                  <a:pt x="25" y="350"/>
                </a:cubicBezTo>
                <a:cubicBezTo>
                  <a:pt x="24" y="350"/>
                  <a:pt x="24" y="351"/>
                  <a:pt x="24" y="352"/>
                </a:cubicBezTo>
                <a:cubicBezTo>
                  <a:pt x="24" y="352"/>
                  <a:pt x="23" y="353"/>
                  <a:pt x="22" y="354"/>
                </a:cubicBezTo>
                <a:cubicBezTo>
                  <a:pt x="21" y="356"/>
                  <a:pt x="18" y="360"/>
                  <a:pt x="18" y="361"/>
                </a:cubicBezTo>
                <a:cubicBezTo>
                  <a:pt x="17" y="363"/>
                  <a:pt x="14" y="367"/>
                  <a:pt x="12" y="370"/>
                </a:cubicBezTo>
                <a:cubicBezTo>
                  <a:pt x="9" y="374"/>
                  <a:pt x="6" y="380"/>
                  <a:pt x="6" y="382"/>
                </a:cubicBezTo>
                <a:cubicBezTo>
                  <a:pt x="5" y="383"/>
                  <a:pt x="2" y="392"/>
                  <a:pt x="1" y="394"/>
                </a:cubicBezTo>
                <a:cubicBezTo>
                  <a:pt x="1" y="396"/>
                  <a:pt x="0" y="399"/>
                  <a:pt x="0" y="401"/>
                </a:cubicBezTo>
                <a:cubicBezTo>
                  <a:pt x="0" y="403"/>
                  <a:pt x="0" y="409"/>
                  <a:pt x="1" y="410"/>
                </a:cubicBezTo>
                <a:cubicBezTo>
                  <a:pt x="1" y="411"/>
                  <a:pt x="0" y="412"/>
                  <a:pt x="0" y="413"/>
                </a:cubicBezTo>
                <a:cubicBezTo>
                  <a:pt x="0" y="414"/>
                  <a:pt x="0" y="415"/>
                  <a:pt x="0" y="415"/>
                </a:cubicBezTo>
                <a:cubicBezTo>
                  <a:pt x="0" y="416"/>
                  <a:pt x="1" y="417"/>
                  <a:pt x="2" y="418"/>
                </a:cubicBezTo>
                <a:cubicBezTo>
                  <a:pt x="3" y="419"/>
                  <a:pt x="5" y="420"/>
                  <a:pt x="5" y="420"/>
                </a:cubicBezTo>
                <a:cubicBezTo>
                  <a:pt x="5" y="420"/>
                  <a:pt x="5" y="420"/>
                  <a:pt x="8" y="420"/>
                </a:cubicBezTo>
                <a:cubicBezTo>
                  <a:pt x="11" y="420"/>
                  <a:pt x="16" y="419"/>
                  <a:pt x="17" y="418"/>
                </a:cubicBezTo>
                <a:cubicBezTo>
                  <a:pt x="19" y="417"/>
                  <a:pt x="22" y="414"/>
                  <a:pt x="22" y="413"/>
                </a:cubicBezTo>
                <a:cubicBezTo>
                  <a:pt x="23" y="412"/>
                  <a:pt x="23" y="413"/>
                  <a:pt x="23" y="413"/>
                </a:cubicBezTo>
                <a:cubicBezTo>
                  <a:pt x="23" y="414"/>
                  <a:pt x="24" y="416"/>
                  <a:pt x="24" y="418"/>
                </a:cubicBezTo>
                <a:cubicBezTo>
                  <a:pt x="24" y="419"/>
                  <a:pt x="24" y="423"/>
                  <a:pt x="24" y="425"/>
                </a:cubicBezTo>
                <a:cubicBezTo>
                  <a:pt x="24" y="426"/>
                  <a:pt x="24" y="427"/>
                  <a:pt x="24" y="429"/>
                </a:cubicBezTo>
                <a:cubicBezTo>
                  <a:pt x="25" y="430"/>
                  <a:pt x="25" y="431"/>
                  <a:pt x="26" y="433"/>
                </a:cubicBezTo>
                <a:cubicBezTo>
                  <a:pt x="26" y="435"/>
                  <a:pt x="27" y="439"/>
                  <a:pt x="28" y="444"/>
                </a:cubicBezTo>
                <a:cubicBezTo>
                  <a:pt x="29" y="451"/>
                  <a:pt x="30" y="458"/>
                  <a:pt x="31" y="463"/>
                </a:cubicBezTo>
                <a:cubicBezTo>
                  <a:pt x="31" y="468"/>
                  <a:pt x="32" y="479"/>
                  <a:pt x="32" y="483"/>
                </a:cubicBezTo>
                <a:cubicBezTo>
                  <a:pt x="33" y="487"/>
                  <a:pt x="36" y="511"/>
                  <a:pt x="36" y="513"/>
                </a:cubicBezTo>
                <a:cubicBezTo>
                  <a:pt x="36" y="516"/>
                  <a:pt x="37" y="526"/>
                  <a:pt x="38" y="531"/>
                </a:cubicBezTo>
                <a:cubicBezTo>
                  <a:pt x="38" y="535"/>
                  <a:pt x="41" y="557"/>
                  <a:pt x="42" y="562"/>
                </a:cubicBezTo>
                <a:cubicBezTo>
                  <a:pt x="43" y="567"/>
                  <a:pt x="46" y="587"/>
                  <a:pt x="46" y="593"/>
                </a:cubicBezTo>
                <a:cubicBezTo>
                  <a:pt x="47" y="599"/>
                  <a:pt x="49" y="608"/>
                  <a:pt x="50" y="612"/>
                </a:cubicBezTo>
                <a:cubicBezTo>
                  <a:pt x="50" y="616"/>
                  <a:pt x="53" y="628"/>
                  <a:pt x="53" y="631"/>
                </a:cubicBezTo>
                <a:cubicBezTo>
                  <a:pt x="54" y="633"/>
                  <a:pt x="56" y="643"/>
                  <a:pt x="57" y="645"/>
                </a:cubicBezTo>
                <a:cubicBezTo>
                  <a:pt x="57" y="648"/>
                  <a:pt x="60" y="656"/>
                  <a:pt x="60" y="658"/>
                </a:cubicBezTo>
                <a:cubicBezTo>
                  <a:pt x="61" y="661"/>
                  <a:pt x="64" y="668"/>
                  <a:pt x="64" y="671"/>
                </a:cubicBezTo>
                <a:cubicBezTo>
                  <a:pt x="65" y="673"/>
                  <a:pt x="68" y="680"/>
                  <a:pt x="68" y="681"/>
                </a:cubicBezTo>
                <a:cubicBezTo>
                  <a:pt x="68" y="682"/>
                  <a:pt x="68" y="684"/>
                  <a:pt x="69" y="686"/>
                </a:cubicBezTo>
                <a:cubicBezTo>
                  <a:pt x="69" y="688"/>
                  <a:pt x="70" y="698"/>
                  <a:pt x="70" y="700"/>
                </a:cubicBezTo>
                <a:cubicBezTo>
                  <a:pt x="70" y="702"/>
                  <a:pt x="71" y="713"/>
                  <a:pt x="71" y="715"/>
                </a:cubicBezTo>
                <a:cubicBezTo>
                  <a:pt x="72" y="717"/>
                  <a:pt x="73" y="724"/>
                  <a:pt x="73" y="726"/>
                </a:cubicBezTo>
                <a:cubicBezTo>
                  <a:pt x="74" y="728"/>
                  <a:pt x="75" y="735"/>
                  <a:pt x="76" y="737"/>
                </a:cubicBezTo>
                <a:cubicBezTo>
                  <a:pt x="76" y="739"/>
                  <a:pt x="79" y="745"/>
                  <a:pt x="80" y="747"/>
                </a:cubicBezTo>
                <a:cubicBezTo>
                  <a:pt x="81" y="749"/>
                  <a:pt x="82" y="751"/>
                  <a:pt x="83" y="753"/>
                </a:cubicBezTo>
                <a:cubicBezTo>
                  <a:pt x="85" y="754"/>
                  <a:pt x="86" y="756"/>
                  <a:pt x="87" y="758"/>
                </a:cubicBezTo>
                <a:cubicBezTo>
                  <a:pt x="88" y="759"/>
                  <a:pt x="88" y="760"/>
                  <a:pt x="88" y="761"/>
                </a:cubicBezTo>
                <a:cubicBezTo>
                  <a:pt x="88" y="762"/>
                  <a:pt x="88" y="764"/>
                  <a:pt x="88" y="764"/>
                </a:cubicBezTo>
                <a:cubicBezTo>
                  <a:pt x="88" y="765"/>
                  <a:pt x="88" y="765"/>
                  <a:pt x="88" y="765"/>
                </a:cubicBezTo>
                <a:cubicBezTo>
                  <a:pt x="88" y="765"/>
                  <a:pt x="88" y="767"/>
                  <a:pt x="89" y="769"/>
                </a:cubicBezTo>
                <a:cubicBezTo>
                  <a:pt x="89" y="771"/>
                  <a:pt x="90" y="776"/>
                  <a:pt x="90" y="777"/>
                </a:cubicBezTo>
                <a:cubicBezTo>
                  <a:pt x="91" y="778"/>
                  <a:pt x="91" y="779"/>
                  <a:pt x="91" y="779"/>
                </a:cubicBezTo>
                <a:cubicBezTo>
                  <a:pt x="91" y="779"/>
                  <a:pt x="92" y="780"/>
                  <a:pt x="91" y="780"/>
                </a:cubicBezTo>
                <a:cubicBezTo>
                  <a:pt x="91" y="780"/>
                  <a:pt x="90" y="781"/>
                  <a:pt x="90" y="781"/>
                </a:cubicBezTo>
                <a:cubicBezTo>
                  <a:pt x="89" y="781"/>
                  <a:pt x="87" y="783"/>
                  <a:pt x="87" y="783"/>
                </a:cubicBezTo>
                <a:cubicBezTo>
                  <a:pt x="86" y="783"/>
                  <a:pt x="86" y="784"/>
                  <a:pt x="86" y="784"/>
                </a:cubicBezTo>
                <a:cubicBezTo>
                  <a:pt x="87" y="784"/>
                  <a:pt x="86" y="785"/>
                  <a:pt x="86" y="785"/>
                </a:cubicBezTo>
                <a:cubicBezTo>
                  <a:pt x="86" y="786"/>
                  <a:pt x="85" y="786"/>
                  <a:pt x="84" y="787"/>
                </a:cubicBezTo>
                <a:cubicBezTo>
                  <a:pt x="83" y="787"/>
                  <a:pt x="82" y="788"/>
                  <a:pt x="81" y="788"/>
                </a:cubicBezTo>
                <a:cubicBezTo>
                  <a:pt x="80" y="788"/>
                  <a:pt x="77" y="789"/>
                  <a:pt x="76" y="789"/>
                </a:cubicBezTo>
                <a:cubicBezTo>
                  <a:pt x="75" y="789"/>
                  <a:pt x="73" y="789"/>
                  <a:pt x="72" y="789"/>
                </a:cubicBezTo>
                <a:cubicBezTo>
                  <a:pt x="71" y="789"/>
                  <a:pt x="69" y="790"/>
                  <a:pt x="68" y="790"/>
                </a:cubicBezTo>
                <a:cubicBezTo>
                  <a:pt x="66" y="791"/>
                  <a:pt x="65" y="791"/>
                  <a:pt x="64" y="791"/>
                </a:cubicBezTo>
                <a:cubicBezTo>
                  <a:pt x="62" y="791"/>
                  <a:pt x="59" y="791"/>
                  <a:pt x="58" y="791"/>
                </a:cubicBezTo>
                <a:cubicBezTo>
                  <a:pt x="56" y="791"/>
                  <a:pt x="54" y="791"/>
                  <a:pt x="52" y="791"/>
                </a:cubicBezTo>
                <a:cubicBezTo>
                  <a:pt x="51" y="792"/>
                  <a:pt x="48" y="792"/>
                  <a:pt x="46" y="794"/>
                </a:cubicBezTo>
                <a:cubicBezTo>
                  <a:pt x="44" y="795"/>
                  <a:pt x="42" y="797"/>
                  <a:pt x="42" y="798"/>
                </a:cubicBezTo>
                <a:cubicBezTo>
                  <a:pt x="41" y="798"/>
                  <a:pt x="41" y="800"/>
                  <a:pt x="41" y="801"/>
                </a:cubicBezTo>
                <a:cubicBezTo>
                  <a:pt x="41" y="802"/>
                  <a:pt x="42" y="802"/>
                  <a:pt x="42" y="803"/>
                </a:cubicBezTo>
                <a:cubicBezTo>
                  <a:pt x="43" y="804"/>
                  <a:pt x="42" y="804"/>
                  <a:pt x="42" y="804"/>
                </a:cubicBezTo>
                <a:cubicBezTo>
                  <a:pt x="41" y="804"/>
                  <a:pt x="41" y="804"/>
                  <a:pt x="41" y="804"/>
                </a:cubicBezTo>
                <a:cubicBezTo>
                  <a:pt x="41" y="804"/>
                  <a:pt x="40" y="804"/>
                  <a:pt x="39" y="805"/>
                </a:cubicBezTo>
                <a:cubicBezTo>
                  <a:pt x="38" y="805"/>
                  <a:pt x="38" y="805"/>
                  <a:pt x="38" y="806"/>
                </a:cubicBezTo>
                <a:cubicBezTo>
                  <a:pt x="38" y="807"/>
                  <a:pt x="38" y="808"/>
                  <a:pt x="38" y="809"/>
                </a:cubicBezTo>
                <a:cubicBezTo>
                  <a:pt x="39" y="810"/>
                  <a:pt x="40" y="810"/>
                  <a:pt x="42" y="810"/>
                </a:cubicBezTo>
                <a:cubicBezTo>
                  <a:pt x="44" y="810"/>
                  <a:pt x="44" y="810"/>
                  <a:pt x="46" y="811"/>
                </a:cubicBezTo>
                <a:cubicBezTo>
                  <a:pt x="47" y="811"/>
                  <a:pt x="48" y="811"/>
                  <a:pt x="50" y="812"/>
                </a:cubicBezTo>
                <a:cubicBezTo>
                  <a:pt x="52" y="813"/>
                  <a:pt x="54" y="814"/>
                  <a:pt x="56" y="814"/>
                </a:cubicBezTo>
                <a:cubicBezTo>
                  <a:pt x="58" y="814"/>
                  <a:pt x="66" y="816"/>
                  <a:pt x="66" y="816"/>
                </a:cubicBezTo>
                <a:cubicBezTo>
                  <a:pt x="66" y="816"/>
                  <a:pt x="66" y="816"/>
                  <a:pt x="68" y="817"/>
                </a:cubicBezTo>
                <a:cubicBezTo>
                  <a:pt x="69" y="817"/>
                  <a:pt x="75" y="817"/>
                  <a:pt x="78" y="817"/>
                </a:cubicBezTo>
                <a:cubicBezTo>
                  <a:pt x="80" y="817"/>
                  <a:pt x="89" y="816"/>
                  <a:pt x="91" y="816"/>
                </a:cubicBezTo>
                <a:cubicBezTo>
                  <a:pt x="94" y="816"/>
                  <a:pt x="98" y="816"/>
                  <a:pt x="100" y="815"/>
                </a:cubicBezTo>
                <a:cubicBezTo>
                  <a:pt x="102" y="815"/>
                  <a:pt x="107" y="813"/>
                  <a:pt x="108" y="813"/>
                </a:cubicBezTo>
                <a:cubicBezTo>
                  <a:pt x="110" y="812"/>
                  <a:pt x="112" y="810"/>
                  <a:pt x="113" y="809"/>
                </a:cubicBezTo>
                <a:cubicBezTo>
                  <a:pt x="114" y="808"/>
                  <a:pt x="118" y="806"/>
                  <a:pt x="118" y="806"/>
                </a:cubicBezTo>
                <a:cubicBezTo>
                  <a:pt x="119" y="805"/>
                  <a:pt x="120" y="804"/>
                  <a:pt x="121" y="804"/>
                </a:cubicBezTo>
                <a:cubicBezTo>
                  <a:pt x="121" y="804"/>
                  <a:pt x="121" y="804"/>
                  <a:pt x="122" y="804"/>
                </a:cubicBezTo>
                <a:cubicBezTo>
                  <a:pt x="122" y="805"/>
                  <a:pt x="122" y="805"/>
                  <a:pt x="124" y="805"/>
                </a:cubicBezTo>
                <a:cubicBezTo>
                  <a:pt x="126" y="805"/>
                  <a:pt x="128" y="806"/>
                  <a:pt x="130" y="807"/>
                </a:cubicBezTo>
                <a:cubicBezTo>
                  <a:pt x="132" y="808"/>
                  <a:pt x="133" y="809"/>
                  <a:pt x="133" y="810"/>
                </a:cubicBezTo>
                <a:cubicBezTo>
                  <a:pt x="133" y="810"/>
                  <a:pt x="133" y="810"/>
                  <a:pt x="135" y="810"/>
                </a:cubicBezTo>
                <a:cubicBezTo>
                  <a:pt x="137" y="810"/>
                  <a:pt x="139" y="810"/>
                  <a:pt x="141" y="810"/>
                </a:cubicBezTo>
                <a:cubicBezTo>
                  <a:pt x="143" y="810"/>
                  <a:pt x="154" y="809"/>
                  <a:pt x="156" y="809"/>
                </a:cubicBezTo>
                <a:cubicBezTo>
                  <a:pt x="157" y="809"/>
                  <a:pt x="161" y="808"/>
                  <a:pt x="162" y="808"/>
                </a:cubicBezTo>
                <a:cubicBezTo>
                  <a:pt x="162" y="808"/>
                  <a:pt x="162" y="808"/>
                  <a:pt x="163" y="808"/>
                </a:cubicBezTo>
                <a:cubicBezTo>
                  <a:pt x="164" y="807"/>
                  <a:pt x="167" y="806"/>
                  <a:pt x="168" y="806"/>
                </a:cubicBezTo>
                <a:cubicBezTo>
                  <a:pt x="169" y="805"/>
                  <a:pt x="170" y="804"/>
                  <a:pt x="170" y="804"/>
                </a:cubicBezTo>
                <a:cubicBezTo>
                  <a:pt x="170" y="803"/>
                  <a:pt x="171" y="803"/>
                  <a:pt x="171" y="804"/>
                </a:cubicBezTo>
                <a:cubicBezTo>
                  <a:pt x="172" y="804"/>
                  <a:pt x="172" y="805"/>
                  <a:pt x="173" y="805"/>
                </a:cubicBezTo>
                <a:cubicBezTo>
                  <a:pt x="174" y="805"/>
                  <a:pt x="173" y="806"/>
                  <a:pt x="173" y="806"/>
                </a:cubicBezTo>
                <a:cubicBezTo>
                  <a:pt x="173" y="806"/>
                  <a:pt x="174" y="806"/>
                  <a:pt x="174" y="807"/>
                </a:cubicBezTo>
                <a:cubicBezTo>
                  <a:pt x="175" y="807"/>
                  <a:pt x="175" y="807"/>
                  <a:pt x="175" y="807"/>
                </a:cubicBezTo>
                <a:cubicBezTo>
                  <a:pt x="174" y="808"/>
                  <a:pt x="173" y="811"/>
                  <a:pt x="172" y="812"/>
                </a:cubicBezTo>
                <a:cubicBezTo>
                  <a:pt x="172" y="812"/>
                  <a:pt x="172" y="812"/>
                  <a:pt x="171" y="813"/>
                </a:cubicBezTo>
                <a:cubicBezTo>
                  <a:pt x="171" y="813"/>
                  <a:pt x="171" y="813"/>
                  <a:pt x="171" y="813"/>
                </a:cubicBezTo>
                <a:cubicBezTo>
                  <a:pt x="170" y="813"/>
                  <a:pt x="170" y="814"/>
                  <a:pt x="170" y="814"/>
                </a:cubicBezTo>
                <a:cubicBezTo>
                  <a:pt x="170" y="814"/>
                  <a:pt x="170" y="816"/>
                  <a:pt x="169" y="816"/>
                </a:cubicBezTo>
                <a:cubicBezTo>
                  <a:pt x="169" y="817"/>
                  <a:pt x="167" y="819"/>
                  <a:pt x="166" y="821"/>
                </a:cubicBezTo>
                <a:cubicBezTo>
                  <a:pt x="164" y="822"/>
                  <a:pt x="163" y="825"/>
                  <a:pt x="163" y="825"/>
                </a:cubicBezTo>
                <a:cubicBezTo>
                  <a:pt x="163" y="826"/>
                  <a:pt x="163" y="826"/>
                  <a:pt x="161" y="826"/>
                </a:cubicBezTo>
                <a:cubicBezTo>
                  <a:pt x="160" y="827"/>
                  <a:pt x="160" y="827"/>
                  <a:pt x="159" y="828"/>
                </a:cubicBezTo>
                <a:cubicBezTo>
                  <a:pt x="158" y="829"/>
                  <a:pt x="157" y="831"/>
                  <a:pt x="156" y="832"/>
                </a:cubicBezTo>
                <a:cubicBezTo>
                  <a:pt x="155" y="834"/>
                  <a:pt x="155" y="837"/>
                  <a:pt x="155" y="837"/>
                </a:cubicBezTo>
                <a:cubicBezTo>
                  <a:pt x="155" y="838"/>
                  <a:pt x="155" y="838"/>
                  <a:pt x="154" y="838"/>
                </a:cubicBezTo>
                <a:cubicBezTo>
                  <a:pt x="154" y="838"/>
                  <a:pt x="154" y="838"/>
                  <a:pt x="153" y="838"/>
                </a:cubicBezTo>
                <a:cubicBezTo>
                  <a:pt x="153" y="839"/>
                  <a:pt x="153" y="838"/>
                  <a:pt x="152" y="838"/>
                </a:cubicBezTo>
                <a:cubicBezTo>
                  <a:pt x="151" y="838"/>
                  <a:pt x="151" y="839"/>
                  <a:pt x="150" y="840"/>
                </a:cubicBezTo>
                <a:cubicBezTo>
                  <a:pt x="150" y="841"/>
                  <a:pt x="150" y="842"/>
                  <a:pt x="150" y="843"/>
                </a:cubicBezTo>
                <a:cubicBezTo>
                  <a:pt x="150" y="844"/>
                  <a:pt x="150" y="845"/>
                  <a:pt x="152" y="845"/>
                </a:cubicBezTo>
                <a:cubicBezTo>
                  <a:pt x="153" y="845"/>
                  <a:pt x="155" y="845"/>
                  <a:pt x="157" y="846"/>
                </a:cubicBezTo>
                <a:cubicBezTo>
                  <a:pt x="158" y="846"/>
                  <a:pt x="159" y="847"/>
                  <a:pt x="162" y="847"/>
                </a:cubicBezTo>
                <a:cubicBezTo>
                  <a:pt x="164" y="847"/>
                  <a:pt x="171" y="849"/>
                  <a:pt x="176" y="849"/>
                </a:cubicBezTo>
                <a:cubicBezTo>
                  <a:pt x="181" y="850"/>
                  <a:pt x="197" y="850"/>
                  <a:pt x="202" y="850"/>
                </a:cubicBezTo>
                <a:cubicBezTo>
                  <a:pt x="207" y="850"/>
                  <a:pt x="214" y="849"/>
                  <a:pt x="217" y="847"/>
                </a:cubicBezTo>
                <a:cubicBezTo>
                  <a:pt x="220" y="846"/>
                  <a:pt x="221" y="845"/>
                  <a:pt x="221" y="843"/>
                </a:cubicBezTo>
                <a:cubicBezTo>
                  <a:pt x="222" y="841"/>
                  <a:pt x="222" y="839"/>
                  <a:pt x="222" y="839"/>
                </a:cubicBezTo>
                <a:cubicBezTo>
                  <a:pt x="222" y="838"/>
                  <a:pt x="222" y="838"/>
                  <a:pt x="223" y="838"/>
                </a:cubicBezTo>
                <a:cubicBezTo>
                  <a:pt x="224" y="838"/>
                  <a:pt x="224" y="837"/>
                  <a:pt x="226" y="836"/>
                </a:cubicBezTo>
                <a:cubicBezTo>
                  <a:pt x="228" y="834"/>
                  <a:pt x="229" y="833"/>
                  <a:pt x="230" y="831"/>
                </a:cubicBezTo>
                <a:cubicBezTo>
                  <a:pt x="230" y="830"/>
                  <a:pt x="230" y="829"/>
                  <a:pt x="230" y="828"/>
                </a:cubicBezTo>
                <a:cubicBezTo>
                  <a:pt x="230" y="827"/>
                  <a:pt x="230" y="825"/>
                  <a:pt x="230" y="824"/>
                </a:cubicBezTo>
                <a:cubicBezTo>
                  <a:pt x="230" y="823"/>
                  <a:pt x="230" y="816"/>
                  <a:pt x="230" y="814"/>
                </a:cubicBezTo>
                <a:cubicBezTo>
                  <a:pt x="230" y="813"/>
                  <a:pt x="229" y="812"/>
                  <a:pt x="228" y="812"/>
                </a:cubicBezTo>
                <a:cubicBezTo>
                  <a:pt x="228" y="812"/>
                  <a:pt x="228" y="811"/>
                  <a:pt x="228" y="810"/>
                </a:cubicBezTo>
                <a:cubicBezTo>
                  <a:pt x="229" y="809"/>
                  <a:pt x="229" y="810"/>
                  <a:pt x="230" y="810"/>
                </a:cubicBezTo>
                <a:cubicBezTo>
                  <a:pt x="231" y="809"/>
                  <a:pt x="232" y="809"/>
                  <a:pt x="232" y="809"/>
                </a:cubicBezTo>
                <a:cubicBezTo>
                  <a:pt x="233" y="808"/>
                  <a:pt x="233" y="808"/>
                  <a:pt x="233" y="807"/>
                </a:cubicBezTo>
                <a:cubicBezTo>
                  <a:pt x="232" y="806"/>
                  <a:pt x="232" y="805"/>
                  <a:pt x="232" y="803"/>
                </a:cubicBezTo>
                <a:cubicBezTo>
                  <a:pt x="232" y="801"/>
                  <a:pt x="232" y="798"/>
                  <a:pt x="232" y="797"/>
                </a:cubicBezTo>
                <a:cubicBezTo>
                  <a:pt x="232" y="796"/>
                  <a:pt x="231" y="793"/>
                  <a:pt x="231" y="792"/>
                </a:cubicBezTo>
                <a:cubicBezTo>
                  <a:pt x="231" y="791"/>
                  <a:pt x="231" y="791"/>
                  <a:pt x="230" y="790"/>
                </a:cubicBezTo>
                <a:cubicBezTo>
                  <a:pt x="230" y="790"/>
                  <a:pt x="230" y="790"/>
                  <a:pt x="230" y="788"/>
                </a:cubicBezTo>
                <a:cubicBezTo>
                  <a:pt x="230" y="787"/>
                  <a:pt x="229" y="783"/>
                  <a:pt x="229" y="781"/>
                </a:cubicBezTo>
                <a:cubicBezTo>
                  <a:pt x="228" y="778"/>
                  <a:pt x="225" y="769"/>
                  <a:pt x="225" y="767"/>
                </a:cubicBezTo>
                <a:cubicBezTo>
                  <a:pt x="224" y="765"/>
                  <a:pt x="223" y="762"/>
                  <a:pt x="223" y="760"/>
                </a:cubicBezTo>
                <a:cubicBezTo>
                  <a:pt x="223" y="758"/>
                  <a:pt x="222" y="751"/>
                  <a:pt x="221" y="748"/>
                </a:cubicBezTo>
                <a:cubicBezTo>
                  <a:pt x="220" y="746"/>
                  <a:pt x="220" y="744"/>
                  <a:pt x="220" y="741"/>
                </a:cubicBezTo>
                <a:cubicBezTo>
                  <a:pt x="220" y="737"/>
                  <a:pt x="220" y="728"/>
                  <a:pt x="220" y="723"/>
                </a:cubicBezTo>
                <a:cubicBezTo>
                  <a:pt x="220" y="719"/>
                  <a:pt x="220" y="711"/>
                  <a:pt x="220" y="708"/>
                </a:cubicBezTo>
                <a:cubicBezTo>
                  <a:pt x="219" y="706"/>
                  <a:pt x="219" y="702"/>
                  <a:pt x="220" y="700"/>
                </a:cubicBezTo>
                <a:cubicBezTo>
                  <a:pt x="220" y="697"/>
                  <a:pt x="220" y="694"/>
                  <a:pt x="221" y="692"/>
                </a:cubicBezTo>
                <a:cubicBezTo>
                  <a:pt x="221" y="689"/>
                  <a:pt x="221" y="682"/>
                  <a:pt x="221" y="680"/>
                </a:cubicBezTo>
                <a:cubicBezTo>
                  <a:pt x="221" y="679"/>
                  <a:pt x="220" y="676"/>
                  <a:pt x="220" y="675"/>
                </a:cubicBezTo>
                <a:cubicBezTo>
                  <a:pt x="219" y="674"/>
                  <a:pt x="219" y="669"/>
                  <a:pt x="219" y="664"/>
                </a:cubicBezTo>
                <a:cubicBezTo>
                  <a:pt x="219" y="659"/>
                  <a:pt x="219" y="652"/>
                  <a:pt x="218" y="648"/>
                </a:cubicBezTo>
                <a:cubicBezTo>
                  <a:pt x="218" y="645"/>
                  <a:pt x="217" y="635"/>
                  <a:pt x="216" y="633"/>
                </a:cubicBezTo>
                <a:cubicBezTo>
                  <a:pt x="215" y="629"/>
                  <a:pt x="214" y="619"/>
                  <a:pt x="213" y="616"/>
                </a:cubicBezTo>
                <a:cubicBezTo>
                  <a:pt x="213" y="612"/>
                  <a:pt x="211" y="598"/>
                  <a:pt x="210" y="593"/>
                </a:cubicBezTo>
                <a:cubicBezTo>
                  <a:pt x="210" y="589"/>
                  <a:pt x="208" y="573"/>
                  <a:pt x="208" y="570"/>
                </a:cubicBezTo>
                <a:cubicBezTo>
                  <a:pt x="208" y="567"/>
                  <a:pt x="207" y="549"/>
                  <a:pt x="207" y="544"/>
                </a:cubicBezTo>
                <a:cubicBezTo>
                  <a:pt x="206" y="539"/>
                  <a:pt x="206" y="522"/>
                  <a:pt x="206" y="519"/>
                </a:cubicBezTo>
                <a:cubicBezTo>
                  <a:pt x="205" y="516"/>
                  <a:pt x="205" y="504"/>
                  <a:pt x="205" y="500"/>
                </a:cubicBezTo>
                <a:cubicBezTo>
                  <a:pt x="205" y="496"/>
                  <a:pt x="205" y="488"/>
                  <a:pt x="205" y="486"/>
                </a:cubicBezTo>
                <a:cubicBezTo>
                  <a:pt x="205" y="484"/>
                  <a:pt x="205" y="476"/>
                  <a:pt x="205" y="474"/>
                </a:cubicBezTo>
                <a:cubicBezTo>
                  <a:pt x="205" y="472"/>
                  <a:pt x="204" y="462"/>
                  <a:pt x="204" y="460"/>
                </a:cubicBezTo>
                <a:cubicBezTo>
                  <a:pt x="204" y="457"/>
                  <a:pt x="203" y="447"/>
                  <a:pt x="203" y="445"/>
                </a:cubicBezTo>
                <a:cubicBezTo>
                  <a:pt x="203" y="443"/>
                  <a:pt x="202" y="433"/>
                  <a:pt x="202" y="431"/>
                </a:cubicBezTo>
                <a:cubicBezTo>
                  <a:pt x="202" y="430"/>
                  <a:pt x="202" y="426"/>
                  <a:pt x="201" y="425"/>
                </a:cubicBezTo>
                <a:cubicBezTo>
                  <a:pt x="201" y="423"/>
                  <a:pt x="200" y="419"/>
                  <a:pt x="200" y="419"/>
                </a:cubicBezTo>
                <a:cubicBezTo>
                  <a:pt x="200" y="418"/>
                  <a:pt x="201" y="415"/>
                  <a:pt x="202" y="415"/>
                </a:cubicBezTo>
                <a:cubicBezTo>
                  <a:pt x="202" y="414"/>
                  <a:pt x="202" y="414"/>
                  <a:pt x="203" y="414"/>
                </a:cubicBezTo>
                <a:cubicBezTo>
                  <a:pt x="204" y="414"/>
                  <a:pt x="204" y="414"/>
                  <a:pt x="205" y="413"/>
                </a:cubicBezTo>
                <a:cubicBezTo>
                  <a:pt x="206" y="412"/>
                  <a:pt x="207" y="410"/>
                  <a:pt x="208" y="409"/>
                </a:cubicBezTo>
                <a:cubicBezTo>
                  <a:pt x="209" y="407"/>
                  <a:pt x="209" y="407"/>
                  <a:pt x="209" y="407"/>
                </a:cubicBezTo>
                <a:cubicBezTo>
                  <a:pt x="210" y="406"/>
                  <a:pt x="212" y="404"/>
                  <a:pt x="214" y="403"/>
                </a:cubicBezTo>
                <a:cubicBezTo>
                  <a:pt x="216" y="401"/>
                  <a:pt x="217" y="400"/>
                  <a:pt x="218" y="397"/>
                </a:cubicBezTo>
                <a:cubicBezTo>
                  <a:pt x="219" y="395"/>
                  <a:pt x="219" y="395"/>
                  <a:pt x="221" y="394"/>
                </a:cubicBezTo>
                <a:cubicBezTo>
                  <a:pt x="222" y="393"/>
                  <a:pt x="224" y="391"/>
                  <a:pt x="225" y="390"/>
                </a:cubicBezTo>
                <a:cubicBezTo>
                  <a:pt x="227" y="389"/>
                  <a:pt x="228" y="387"/>
                  <a:pt x="228" y="387"/>
                </a:cubicBezTo>
                <a:cubicBezTo>
                  <a:pt x="228" y="387"/>
                  <a:pt x="228" y="387"/>
                  <a:pt x="228" y="387"/>
                </a:cubicBezTo>
                <a:cubicBezTo>
                  <a:pt x="229" y="386"/>
                  <a:pt x="230" y="383"/>
                  <a:pt x="230" y="382"/>
                </a:cubicBezTo>
                <a:cubicBezTo>
                  <a:pt x="231" y="381"/>
                  <a:pt x="230" y="380"/>
                  <a:pt x="231" y="379"/>
                </a:cubicBezTo>
                <a:cubicBezTo>
                  <a:pt x="232" y="378"/>
                  <a:pt x="233" y="376"/>
                  <a:pt x="233" y="375"/>
                </a:cubicBezTo>
                <a:cubicBezTo>
                  <a:pt x="234" y="374"/>
                  <a:pt x="233" y="374"/>
                  <a:pt x="232" y="375"/>
                </a:cubicBezTo>
                <a:cubicBezTo>
                  <a:pt x="232" y="375"/>
                  <a:pt x="232" y="375"/>
                  <a:pt x="232" y="375"/>
                </a:cubicBezTo>
                <a:cubicBezTo>
                  <a:pt x="232" y="374"/>
                  <a:pt x="232" y="374"/>
                  <a:pt x="232" y="373"/>
                </a:cubicBezTo>
                <a:cubicBezTo>
                  <a:pt x="233" y="372"/>
                  <a:pt x="233" y="368"/>
                  <a:pt x="233" y="367"/>
                </a:cubicBezTo>
                <a:cubicBezTo>
                  <a:pt x="233" y="367"/>
                  <a:pt x="234" y="364"/>
                  <a:pt x="235" y="362"/>
                </a:cubicBezTo>
                <a:cubicBezTo>
                  <a:pt x="236" y="361"/>
                  <a:pt x="236" y="359"/>
                  <a:pt x="237" y="357"/>
                </a:cubicBezTo>
                <a:cubicBezTo>
                  <a:pt x="239" y="352"/>
                  <a:pt x="239" y="349"/>
                  <a:pt x="240" y="347"/>
                </a:cubicBezTo>
                <a:cubicBezTo>
                  <a:pt x="240" y="344"/>
                  <a:pt x="239" y="340"/>
                  <a:pt x="239" y="337"/>
                </a:cubicBezTo>
                <a:cubicBezTo>
                  <a:pt x="238" y="333"/>
                  <a:pt x="240" y="330"/>
                  <a:pt x="241" y="328"/>
                </a:cubicBezTo>
                <a:cubicBezTo>
                  <a:pt x="244" y="325"/>
                  <a:pt x="245" y="323"/>
                  <a:pt x="246" y="320"/>
                </a:cubicBezTo>
                <a:cubicBezTo>
                  <a:pt x="248" y="317"/>
                  <a:pt x="249" y="314"/>
                  <a:pt x="250" y="312"/>
                </a:cubicBezTo>
                <a:cubicBezTo>
                  <a:pt x="250" y="310"/>
                  <a:pt x="251" y="307"/>
                  <a:pt x="252" y="303"/>
                </a:cubicBezTo>
                <a:cubicBezTo>
                  <a:pt x="254" y="298"/>
                  <a:pt x="256" y="289"/>
                  <a:pt x="257" y="285"/>
                </a:cubicBezTo>
                <a:cubicBezTo>
                  <a:pt x="258" y="281"/>
                  <a:pt x="258" y="278"/>
                  <a:pt x="258" y="276"/>
                </a:cubicBezTo>
                <a:close/>
                <a:moveTo>
                  <a:pt x="151" y="706"/>
                </a:moveTo>
                <a:cubicBezTo>
                  <a:pt x="150" y="705"/>
                  <a:pt x="150" y="704"/>
                  <a:pt x="150" y="703"/>
                </a:cubicBezTo>
                <a:cubicBezTo>
                  <a:pt x="150" y="702"/>
                  <a:pt x="150" y="699"/>
                  <a:pt x="150" y="695"/>
                </a:cubicBezTo>
                <a:cubicBezTo>
                  <a:pt x="150" y="692"/>
                  <a:pt x="150" y="682"/>
                  <a:pt x="150" y="679"/>
                </a:cubicBezTo>
                <a:cubicBezTo>
                  <a:pt x="150" y="677"/>
                  <a:pt x="150" y="667"/>
                  <a:pt x="150" y="663"/>
                </a:cubicBezTo>
                <a:cubicBezTo>
                  <a:pt x="150" y="658"/>
                  <a:pt x="148" y="646"/>
                  <a:pt x="148" y="643"/>
                </a:cubicBezTo>
                <a:cubicBezTo>
                  <a:pt x="147" y="641"/>
                  <a:pt x="147" y="632"/>
                  <a:pt x="146" y="630"/>
                </a:cubicBezTo>
                <a:cubicBezTo>
                  <a:pt x="146" y="628"/>
                  <a:pt x="145" y="623"/>
                  <a:pt x="144" y="622"/>
                </a:cubicBezTo>
                <a:cubicBezTo>
                  <a:pt x="144" y="620"/>
                  <a:pt x="142" y="610"/>
                  <a:pt x="141" y="608"/>
                </a:cubicBezTo>
                <a:cubicBezTo>
                  <a:pt x="141" y="607"/>
                  <a:pt x="140" y="606"/>
                  <a:pt x="140" y="605"/>
                </a:cubicBezTo>
                <a:cubicBezTo>
                  <a:pt x="141" y="604"/>
                  <a:pt x="141" y="602"/>
                  <a:pt x="141" y="600"/>
                </a:cubicBezTo>
                <a:cubicBezTo>
                  <a:pt x="141" y="597"/>
                  <a:pt x="141" y="588"/>
                  <a:pt x="141" y="587"/>
                </a:cubicBezTo>
                <a:cubicBezTo>
                  <a:pt x="142" y="586"/>
                  <a:pt x="142" y="587"/>
                  <a:pt x="142" y="587"/>
                </a:cubicBezTo>
                <a:cubicBezTo>
                  <a:pt x="143" y="588"/>
                  <a:pt x="143" y="589"/>
                  <a:pt x="144" y="592"/>
                </a:cubicBezTo>
                <a:cubicBezTo>
                  <a:pt x="145" y="595"/>
                  <a:pt x="145" y="595"/>
                  <a:pt x="145" y="596"/>
                </a:cubicBezTo>
                <a:cubicBezTo>
                  <a:pt x="145" y="596"/>
                  <a:pt x="145" y="597"/>
                  <a:pt x="145" y="598"/>
                </a:cubicBezTo>
                <a:cubicBezTo>
                  <a:pt x="145" y="598"/>
                  <a:pt x="146" y="601"/>
                  <a:pt x="146" y="604"/>
                </a:cubicBezTo>
                <a:cubicBezTo>
                  <a:pt x="146" y="606"/>
                  <a:pt x="148" y="611"/>
                  <a:pt x="149" y="615"/>
                </a:cubicBezTo>
                <a:cubicBezTo>
                  <a:pt x="150" y="618"/>
                  <a:pt x="150" y="619"/>
                  <a:pt x="150" y="621"/>
                </a:cubicBezTo>
                <a:cubicBezTo>
                  <a:pt x="150" y="623"/>
                  <a:pt x="150" y="629"/>
                  <a:pt x="150" y="634"/>
                </a:cubicBezTo>
                <a:cubicBezTo>
                  <a:pt x="150" y="638"/>
                  <a:pt x="151" y="644"/>
                  <a:pt x="152" y="647"/>
                </a:cubicBezTo>
                <a:cubicBezTo>
                  <a:pt x="153" y="650"/>
                  <a:pt x="155" y="659"/>
                  <a:pt x="155" y="661"/>
                </a:cubicBezTo>
                <a:cubicBezTo>
                  <a:pt x="156" y="663"/>
                  <a:pt x="156" y="664"/>
                  <a:pt x="156" y="666"/>
                </a:cubicBezTo>
                <a:cubicBezTo>
                  <a:pt x="156" y="668"/>
                  <a:pt x="157" y="677"/>
                  <a:pt x="157" y="681"/>
                </a:cubicBezTo>
                <a:cubicBezTo>
                  <a:pt x="157" y="685"/>
                  <a:pt x="158" y="699"/>
                  <a:pt x="158" y="701"/>
                </a:cubicBezTo>
                <a:cubicBezTo>
                  <a:pt x="158" y="702"/>
                  <a:pt x="159" y="711"/>
                  <a:pt x="159" y="713"/>
                </a:cubicBezTo>
                <a:cubicBezTo>
                  <a:pt x="159" y="715"/>
                  <a:pt x="159" y="721"/>
                  <a:pt x="159" y="722"/>
                </a:cubicBezTo>
                <a:cubicBezTo>
                  <a:pt x="159" y="723"/>
                  <a:pt x="159" y="723"/>
                  <a:pt x="159" y="722"/>
                </a:cubicBezTo>
                <a:cubicBezTo>
                  <a:pt x="159" y="722"/>
                  <a:pt x="158" y="720"/>
                  <a:pt x="157" y="719"/>
                </a:cubicBezTo>
                <a:cubicBezTo>
                  <a:pt x="157" y="718"/>
                  <a:pt x="156" y="716"/>
                  <a:pt x="156" y="715"/>
                </a:cubicBezTo>
                <a:cubicBezTo>
                  <a:pt x="155" y="715"/>
                  <a:pt x="151" y="707"/>
                  <a:pt x="151" y="706"/>
                </a:cubicBezTo>
                <a:close/>
                <a:moveTo>
                  <a:pt x="159" y="746"/>
                </a:moveTo>
                <a:cubicBezTo>
                  <a:pt x="159" y="746"/>
                  <a:pt x="157" y="745"/>
                  <a:pt x="157" y="744"/>
                </a:cubicBezTo>
                <a:cubicBezTo>
                  <a:pt x="156" y="744"/>
                  <a:pt x="156" y="743"/>
                  <a:pt x="156" y="742"/>
                </a:cubicBezTo>
                <a:cubicBezTo>
                  <a:pt x="156" y="741"/>
                  <a:pt x="157" y="741"/>
                  <a:pt x="157" y="740"/>
                </a:cubicBezTo>
                <a:cubicBezTo>
                  <a:pt x="158" y="739"/>
                  <a:pt x="158" y="737"/>
                  <a:pt x="159" y="736"/>
                </a:cubicBezTo>
                <a:cubicBezTo>
                  <a:pt x="159" y="734"/>
                  <a:pt x="159" y="734"/>
                  <a:pt x="159" y="735"/>
                </a:cubicBezTo>
                <a:cubicBezTo>
                  <a:pt x="159" y="737"/>
                  <a:pt x="160" y="741"/>
                  <a:pt x="160" y="742"/>
                </a:cubicBezTo>
                <a:cubicBezTo>
                  <a:pt x="160" y="743"/>
                  <a:pt x="160" y="745"/>
                  <a:pt x="160" y="746"/>
                </a:cubicBezTo>
                <a:cubicBezTo>
                  <a:pt x="160" y="747"/>
                  <a:pt x="160" y="747"/>
                  <a:pt x="159" y="746"/>
                </a:cubicBezTo>
                <a:close/>
                <a:moveTo>
                  <a:pt x="172" y="788"/>
                </a:moveTo>
                <a:cubicBezTo>
                  <a:pt x="172" y="788"/>
                  <a:pt x="172" y="789"/>
                  <a:pt x="172" y="790"/>
                </a:cubicBezTo>
                <a:cubicBezTo>
                  <a:pt x="172" y="791"/>
                  <a:pt x="171" y="796"/>
                  <a:pt x="171" y="798"/>
                </a:cubicBezTo>
                <a:cubicBezTo>
                  <a:pt x="170" y="801"/>
                  <a:pt x="170" y="799"/>
                  <a:pt x="170" y="800"/>
                </a:cubicBezTo>
                <a:cubicBezTo>
                  <a:pt x="170" y="800"/>
                  <a:pt x="170" y="800"/>
                  <a:pt x="170" y="798"/>
                </a:cubicBezTo>
                <a:cubicBezTo>
                  <a:pt x="169" y="795"/>
                  <a:pt x="169" y="791"/>
                  <a:pt x="169" y="790"/>
                </a:cubicBezTo>
                <a:cubicBezTo>
                  <a:pt x="169" y="788"/>
                  <a:pt x="168" y="788"/>
                  <a:pt x="168" y="788"/>
                </a:cubicBezTo>
                <a:cubicBezTo>
                  <a:pt x="167" y="788"/>
                  <a:pt x="167" y="787"/>
                  <a:pt x="167" y="787"/>
                </a:cubicBezTo>
                <a:cubicBezTo>
                  <a:pt x="167" y="787"/>
                  <a:pt x="166" y="787"/>
                  <a:pt x="166" y="787"/>
                </a:cubicBezTo>
                <a:cubicBezTo>
                  <a:pt x="166" y="787"/>
                  <a:pt x="166" y="785"/>
                  <a:pt x="167" y="784"/>
                </a:cubicBezTo>
                <a:cubicBezTo>
                  <a:pt x="167" y="783"/>
                  <a:pt x="167" y="783"/>
                  <a:pt x="167" y="783"/>
                </a:cubicBezTo>
                <a:cubicBezTo>
                  <a:pt x="168" y="783"/>
                  <a:pt x="168" y="783"/>
                  <a:pt x="168" y="783"/>
                </a:cubicBezTo>
                <a:cubicBezTo>
                  <a:pt x="169" y="783"/>
                  <a:pt x="168" y="782"/>
                  <a:pt x="169" y="783"/>
                </a:cubicBezTo>
                <a:cubicBezTo>
                  <a:pt x="170" y="784"/>
                  <a:pt x="171" y="786"/>
                  <a:pt x="172" y="787"/>
                </a:cubicBezTo>
                <a:cubicBezTo>
                  <a:pt x="173" y="787"/>
                  <a:pt x="173" y="788"/>
                  <a:pt x="172" y="78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2062" grpId="0" animBg="1"/>
      <p:bldP spid="5" grpId="0" animBg="1"/>
      <p:bldP spid="2055" grpId="0" animBg="1"/>
      <p:bldP spid="6" grpId="0" animBg="1"/>
      <p:bldP spid="2054" grpId="0" animBg="1"/>
      <p:bldP spid="7" grpId="0" animBg="1"/>
      <p:bldP spid="206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 Backgr.jpg"/>
          <p:cNvPicPr>
            <a:picLocks noChangeAspect="1"/>
          </p:cNvPicPr>
          <p:nvPr/>
        </p:nvPicPr>
        <p:blipFill>
          <a:blip r:embed="rId3">
            <a:grayscl/>
            <a:lum bright="10000"/>
          </a:blip>
          <a:srcRect b="45170"/>
          <a:stretch>
            <a:fillRect/>
          </a:stretch>
        </p:blipFill>
        <p:spPr>
          <a:xfrm>
            <a:off x="48000" y="44388"/>
            <a:ext cx="12096000" cy="6110746"/>
          </a:xfrm>
          <a:prstGeom prst="rect">
            <a:avLst/>
          </a:prstGeom>
        </p:spPr>
      </p:pic>
      <p:sp>
        <p:nvSpPr>
          <p:cNvPr id="3" name="Rektangel 59"/>
          <p:cNvSpPr>
            <a:spLocks noChangeArrowheads="1"/>
          </p:cNvSpPr>
          <p:nvPr/>
        </p:nvSpPr>
        <p:spPr bwMode="auto">
          <a:xfrm rot="10800000">
            <a:off x="48000" y="4267201"/>
            <a:ext cx="12096000" cy="2539743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35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a-DK" kern="0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4" name="Group 5"/>
          <p:cNvGrpSpPr/>
          <p:nvPr/>
        </p:nvGrpSpPr>
        <p:grpSpPr>
          <a:xfrm flipH="1">
            <a:off x="1828800" y="2981384"/>
            <a:ext cx="8763000" cy="3176860"/>
            <a:chOff x="169837" y="1542317"/>
            <a:chExt cx="8491563" cy="1319946"/>
          </a:xfrm>
          <a:effectLst>
            <a:outerShdw blurRad="342900" dist="12700" dir="8100000" sx="97000" sy="97000" kx="800400" algn="br" rotWithShape="0">
              <a:prstClr val="black">
                <a:alpha val="20000"/>
              </a:prstClr>
            </a:outerShdw>
          </a:effectLst>
          <a:scene3d>
            <a:camera prst="perspectiveRelaxed" fov="2100000">
              <a:rot lat="18459528" lon="20611367" rev="1373686"/>
            </a:camera>
            <a:lightRig rig="soft" dir="t"/>
          </a:scene3d>
        </p:grpSpPr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2901909" y="1592263"/>
              <a:ext cx="1822450" cy="1270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z="1143000" extrusionH="381000" prstMaterial="dkEdge">
              <a:bevelT w="139700" prst="cross"/>
              <a:extrusionClr>
                <a:schemeClr val="bg2">
                  <a:lumMod val="90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1606676" y="1592263"/>
              <a:ext cx="1885950" cy="1270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z="1524000" extrusionH="381000" prstMaterial="dkEdge">
              <a:bevelT w="139700" prst="cross"/>
              <a:extrusionClr>
                <a:schemeClr val="bg2">
                  <a:lumMod val="90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4157183" y="1592263"/>
              <a:ext cx="1822450" cy="1270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z="762000" extrusionH="381000" prstMaterial="dkEdge">
              <a:bevelT w="139700" prst="cross"/>
              <a:extrusionClr>
                <a:schemeClr val="bg2">
                  <a:lumMod val="90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5580502" y="1592263"/>
              <a:ext cx="1825625" cy="127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z="381000" extrusionH="381000" prstMaterial="dkEdge">
              <a:bevelT w="139700" prst="cross"/>
              <a:extrusionClr>
                <a:schemeClr val="bg2">
                  <a:lumMod val="90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6835775" y="1592263"/>
              <a:ext cx="1825625" cy="1270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extrusionH="381000" prstMaterial="dkEdge">
              <a:bevelT w="139700" prst="cross"/>
              <a:extrusionClr>
                <a:schemeClr val="bg2">
                  <a:lumMod val="90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8AE2C85C-CB30-4B57-ADEF-580A84C7B5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37" y="1542317"/>
              <a:ext cx="1885950" cy="1270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z="1905000" extrusionH="381000" prstMaterial="dkEdge">
              <a:bevelT w="139700" prst="cross"/>
              <a:extrusionClr>
                <a:schemeClr val="bg2">
                  <a:lumMod val="90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C00000"/>
                </a:solidFill>
              </a:rPr>
              <a:t>6 levels </a:t>
            </a:r>
            <a:r>
              <a:rPr lang="en-US" dirty="0"/>
              <a:t>of hierarchy</a:t>
            </a:r>
            <a:endParaRPr lang="en-US" sz="4000" dirty="0"/>
          </a:p>
        </p:txBody>
      </p:sp>
      <p:sp>
        <p:nvSpPr>
          <p:cNvPr id="26" name="textbox1">
            <a:extLst>
              <a:ext uri="{FF2B5EF4-FFF2-40B4-BE49-F238E27FC236}">
                <a16:creationId xmlns:a16="http://schemas.microsoft.com/office/drawing/2014/main" id="{75CC1F77-975D-49BB-988F-02E8CA3C2F50}"/>
              </a:ext>
            </a:extLst>
          </p:cNvPr>
          <p:cNvSpPr/>
          <p:nvPr/>
        </p:nvSpPr>
        <p:spPr>
          <a:xfrm>
            <a:off x="741150" y="3475510"/>
            <a:ext cx="2175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400" dirty="0">
                <a:latin typeface="Tw Cen MT Condensed Extra Bold" panose="020B0803020202020204" pitchFamily="34" charset="0"/>
                <a:ea typeface="+mj-ea"/>
                <a:cs typeface="+mj-cs"/>
              </a:rPr>
              <a:t>Name of Step 1</a:t>
            </a:r>
          </a:p>
        </p:txBody>
      </p:sp>
      <p:grpSp>
        <p:nvGrpSpPr>
          <p:cNvPr id="31" name="Group 32">
            <a:extLst>
              <a:ext uri="{FF2B5EF4-FFF2-40B4-BE49-F238E27FC236}">
                <a16:creationId xmlns:a16="http://schemas.microsoft.com/office/drawing/2014/main" id="{6CDD1F73-388C-4E51-ADCF-57AEA7F1839C}"/>
              </a:ext>
            </a:extLst>
          </p:cNvPr>
          <p:cNvGrpSpPr/>
          <p:nvPr/>
        </p:nvGrpSpPr>
        <p:grpSpPr>
          <a:xfrm>
            <a:off x="1070056" y="3940285"/>
            <a:ext cx="1517487" cy="951089"/>
            <a:chOff x="1372062" y="3376273"/>
            <a:chExt cx="1517487" cy="9510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8B1B2E4-8FE5-4A25-938B-D8CAE6F5CA42}"/>
                </a:ext>
              </a:extLst>
            </p:cNvPr>
            <p:cNvSpPr/>
            <p:nvPr/>
          </p:nvSpPr>
          <p:spPr>
            <a:xfrm>
              <a:off x="2336875" y="4098762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AB752F3-7268-43BF-BBF1-57FAA2C34C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5606" y="3380971"/>
              <a:ext cx="1" cy="717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CDAE0F-AD39-44F6-8E73-0E55F3A7DB5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2062" y="3376273"/>
              <a:ext cx="1517487" cy="4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1">
            <a:extLst>
              <a:ext uri="{FF2B5EF4-FFF2-40B4-BE49-F238E27FC236}">
                <a16:creationId xmlns:a16="http://schemas.microsoft.com/office/drawing/2014/main" id="{22936AB2-A651-446B-9625-B51A9FC2589D}"/>
              </a:ext>
            </a:extLst>
          </p:cNvPr>
          <p:cNvSpPr/>
          <p:nvPr/>
        </p:nvSpPr>
        <p:spPr>
          <a:xfrm>
            <a:off x="2171485" y="2946701"/>
            <a:ext cx="2175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400" dirty="0">
                <a:latin typeface="Tw Cen MT Condensed Extra Bold" panose="020B0803020202020204" pitchFamily="34" charset="0"/>
                <a:ea typeface="+mj-ea"/>
                <a:cs typeface="+mj-cs"/>
              </a:rPr>
              <a:t>Name of Step 2</a:t>
            </a:r>
          </a:p>
        </p:txBody>
      </p:sp>
      <p:grpSp>
        <p:nvGrpSpPr>
          <p:cNvPr id="46" name="Group 32">
            <a:extLst>
              <a:ext uri="{FF2B5EF4-FFF2-40B4-BE49-F238E27FC236}">
                <a16:creationId xmlns:a16="http://schemas.microsoft.com/office/drawing/2014/main" id="{1DBD040D-E981-4EC6-BFB1-9092F4987698}"/>
              </a:ext>
            </a:extLst>
          </p:cNvPr>
          <p:cNvGrpSpPr/>
          <p:nvPr/>
        </p:nvGrpSpPr>
        <p:grpSpPr>
          <a:xfrm>
            <a:off x="2500391" y="3411476"/>
            <a:ext cx="1517487" cy="951089"/>
            <a:chOff x="1372062" y="3376273"/>
            <a:chExt cx="1517487" cy="951089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A0FC525-8E8D-48F2-9E4B-4D6A2A77F43E}"/>
                </a:ext>
              </a:extLst>
            </p:cNvPr>
            <p:cNvSpPr/>
            <p:nvPr/>
          </p:nvSpPr>
          <p:spPr>
            <a:xfrm>
              <a:off x="2336875" y="4098762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D0789D-A37C-4F69-97EC-B22AEB24BD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5606" y="3380971"/>
              <a:ext cx="1" cy="717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D6E0ED8-AF0E-4D00-AABC-EF92BF7AD8D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2062" y="3376273"/>
              <a:ext cx="1517487" cy="4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1">
            <a:extLst>
              <a:ext uri="{FF2B5EF4-FFF2-40B4-BE49-F238E27FC236}">
                <a16:creationId xmlns:a16="http://schemas.microsoft.com/office/drawing/2014/main" id="{DEE79968-86A5-4674-BE80-4B71224A1812}"/>
              </a:ext>
            </a:extLst>
          </p:cNvPr>
          <p:cNvSpPr/>
          <p:nvPr/>
        </p:nvSpPr>
        <p:spPr>
          <a:xfrm>
            <a:off x="3660970" y="2417891"/>
            <a:ext cx="2175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400" dirty="0">
                <a:latin typeface="Tw Cen MT Condensed Extra Bold" panose="020B0803020202020204" pitchFamily="34" charset="0"/>
                <a:ea typeface="+mj-ea"/>
                <a:cs typeface="+mj-cs"/>
              </a:rPr>
              <a:t>Name of Step 3</a:t>
            </a:r>
          </a:p>
        </p:txBody>
      </p:sp>
      <p:grpSp>
        <p:nvGrpSpPr>
          <p:cNvPr id="76" name="Group 32">
            <a:extLst>
              <a:ext uri="{FF2B5EF4-FFF2-40B4-BE49-F238E27FC236}">
                <a16:creationId xmlns:a16="http://schemas.microsoft.com/office/drawing/2014/main" id="{5633826A-4839-47D1-9E9C-4080C360E761}"/>
              </a:ext>
            </a:extLst>
          </p:cNvPr>
          <p:cNvGrpSpPr/>
          <p:nvPr/>
        </p:nvGrpSpPr>
        <p:grpSpPr>
          <a:xfrm>
            <a:off x="3989876" y="2882666"/>
            <a:ext cx="1517487" cy="951089"/>
            <a:chOff x="1372062" y="3376273"/>
            <a:chExt cx="1517487" cy="951089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10516CD-859C-4535-ABDE-ED8EF4A05984}"/>
                </a:ext>
              </a:extLst>
            </p:cNvPr>
            <p:cNvSpPr/>
            <p:nvPr/>
          </p:nvSpPr>
          <p:spPr>
            <a:xfrm>
              <a:off x="2336875" y="4098762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0581D35-5FFD-4BCD-9DA6-26BC16091F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5606" y="3380971"/>
              <a:ext cx="1" cy="717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5D360E9-739A-48BE-95B6-D5A4B162D7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2062" y="3376273"/>
              <a:ext cx="1517487" cy="4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1">
            <a:extLst>
              <a:ext uri="{FF2B5EF4-FFF2-40B4-BE49-F238E27FC236}">
                <a16:creationId xmlns:a16="http://schemas.microsoft.com/office/drawing/2014/main" id="{375A1A0F-05B4-48AC-8D17-D59DA7D77A78}"/>
              </a:ext>
            </a:extLst>
          </p:cNvPr>
          <p:cNvSpPr/>
          <p:nvPr/>
        </p:nvSpPr>
        <p:spPr>
          <a:xfrm>
            <a:off x="5091305" y="1889081"/>
            <a:ext cx="2175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400" dirty="0">
                <a:latin typeface="Tw Cen MT Condensed Extra Bold" panose="020B0803020202020204" pitchFamily="34" charset="0"/>
                <a:ea typeface="+mj-ea"/>
                <a:cs typeface="+mj-cs"/>
              </a:rPr>
              <a:t>Name of Step 4</a:t>
            </a:r>
          </a:p>
        </p:txBody>
      </p:sp>
      <p:grpSp>
        <p:nvGrpSpPr>
          <p:cNvPr id="81" name="Group 32">
            <a:extLst>
              <a:ext uri="{FF2B5EF4-FFF2-40B4-BE49-F238E27FC236}">
                <a16:creationId xmlns:a16="http://schemas.microsoft.com/office/drawing/2014/main" id="{7DCB1D59-0240-400A-9FF8-D2083D9B03B2}"/>
              </a:ext>
            </a:extLst>
          </p:cNvPr>
          <p:cNvGrpSpPr/>
          <p:nvPr/>
        </p:nvGrpSpPr>
        <p:grpSpPr>
          <a:xfrm>
            <a:off x="5420211" y="2353856"/>
            <a:ext cx="1517487" cy="951089"/>
            <a:chOff x="1372062" y="3376273"/>
            <a:chExt cx="1517487" cy="95108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FC5D5-4DD0-4CB0-892B-9ADACD8856CF}"/>
                </a:ext>
              </a:extLst>
            </p:cNvPr>
            <p:cNvSpPr/>
            <p:nvPr/>
          </p:nvSpPr>
          <p:spPr>
            <a:xfrm>
              <a:off x="2336875" y="4098762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A87DC69-E39B-4D2F-B6EB-6A3CF234AA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5606" y="3380971"/>
              <a:ext cx="1" cy="717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42FE58-340B-461A-8F22-8595E0F21B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2062" y="3376273"/>
              <a:ext cx="1517487" cy="4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1">
            <a:extLst>
              <a:ext uri="{FF2B5EF4-FFF2-40B4-BE49-F238E27FC236}">
                <a16:creationId xmlns:a16="http://schemas.microsoft.com/office/drawing/2014/main" id="{9996D088-E7B1-4EF0-A60D-D193169C028C}"/>
              </a:ext>
            </a:extLst>
          </p:cNvPr>
          <p:cNvSpPr/>
          <p:nvPr/>
        </p:nvSpPr>
        <p:spPr>
          <a:xfrm>
            <a:off x="6468534" y="1290810"/>
            <a:ext cx="2175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400" dirty="0">
                <a:latin typeface="Tw Cen MT Condensed Extra Bold" panose="020B0803020202020204" pitchFamily="34" charset="0"/>
                <a:ea typeface="+mj-ea"/>
                <a:cs typeface="+mj-cs"/>
              </a:rPr>
              <a:t>Name of Step 5</a:t>
            </a:r>
          </a:p>
        </p:txBody>
      </p:sp>
      <p:grpSp>
        <p:nvGrpSpPr>
          <p:cNvPr id="86" name="Group 32">
            <a:extLst>
              <a:ext uri="{FF2B5EF4-FFF2-40B4-BE49-F238E27FC236}">
                <a16:creationId xmlns:a16="http://schemas.microsoft.com/office/drawing/2014/main" id="{DA997B07-42C8-41A5-96DE-DFE43EEBB3F8}"/>
              </a:ext>
            </a:extLst>
          </p:cNvPr>
          <p:cNvGrpSpPr/>
          <p:nvPr/>
        </p:nvGrpSpPr>
        <p:grpSpPr>
          <a:xfrm>
            <a:off x="6797440" y="1755585"/>
            <a:ext cx="1517487" cy="951089"/>
            <a:chOff x="1372062" y="3376273"/>
            <a:chExt cx="1517487" cy="951089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FAF089B-225E-481E-99E6-B95418D784F9}"/>
                </a:ext>
              </a:extLst>
            </p:cNvPr>
            <p:cNvSpPr/>
            <p:nvPr/>
          </p:nvSpPr>
          <p:spPr>
            <a:xfrm>
              <a:off x="2336875" y="4098762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48DBE3C0-28D3-45B6-A909-74F52D3EF1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5606" y="3380971"/>
              <a:ext cx="1" cy="717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13980CE-D770-4280-A929-5BFB9D2180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2062" y="3376273"/>
              <a:ext cx="1517487" cy="4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1">
            <a:extLst>
              <a:ext uri="{FF2B5EF4-FFF2-40B4-BE49-F238E27FC236}">
                <a16:creationId xmlns:a16="http://schemas.microsoft.com/office/drawing/2014/main" id="{2897DBCE-2C41-432A-ADD5-D659EBFFA17A}"/>
              </a:ext>
            </a:extLst>
          </p:cNvPr>
          <p:cNvSpPr/>
          <p:nvPr/>
        </p:nvSpPr>
        <p:spPr>
          <a:xfrm>
            <a:off x="7898869" y="762000"/>
            <a:ext cx="21752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IN" sz="2400" dirty="0">
                <a:latin typeface="Tw Cen MT Condensed Extra Bold" panose="020B0803020202020204" pitchFamily="34" charset="0"/>
                <a:ea typeface="+mj-ea"/>
                <a:cs typeface="+mj-cs"/>
              </a:rPr>
              <a:t>Name of Step 6</a:t>
            </a:r>
          </a:p>
        </p:txBody>
      </p:sp>
      <p:grpSp>
        <p:nvGrpSpPr>
          <p:cNvPr id="91" name="Group 32">
            <a:extLst>
              <a:ext uri="{FF2B5EF4-FFF2-40B4-BE49-F238E27FC236}">
                <a16:creationId xmlns:a16="http://schemas.microsoft.com/office/drawing/2014/main" id="{9BE7B8FC-80C6-4D3E-8709-DBE93475A684}"/>
              </a:ext>
            </a:extLst>
          </p:cNvPr>
          <p:cNvGrpSpPr/>
          <p:nvPr/>
        </p:nvGrpSpPr>
        <p:grpSpPr>
          <a:xfrm>
            <a:off x="8227775" y="1226775"/>
            <a:ext cx="1517487" cy="951089"/>
            <a:chOff x="1372062" y="3376273"/>
            <a:chExt cx="1517487" cy="951089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525DE4A7-7F11-4759-9898-D1DF42C12A77}"/>
                </a:ext>
              </a:extLst>
            </p:cNvPr>
            <p:cNvSpPr/>
            <p:nvPr/>
          </p:nvSpPr>
          <p:spPr>
            <a:xfrm>
              <a:off x="2336875" y="4098762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D1D1B06-E0E5-4A01-845F-32DDA2C282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35606" y="3380971"/>
              <a:ext cx="1" cy="7177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68E1F69-4C80-4852-B4DC-FE8B59A7405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2062" y="3376273"/>
              <a:ext cx="1517487" cy="4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5" grpId="0"/>
      <p:bldP spid="75" grpId="0"/>
      <p:bldP spid="80" grpId="0"/>
      <p:bldP spid="85" grpId="0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0" y="4034468"/>
            <a:ext cx="12192000" cy="1676400"/>
            <a:chOff x="0" y="2086"/>
            <a:chExt cx="5760" cy="1056"/>
          </a:xfrm>
        </p:grpSpPr>
        <p:sp>
          <p:nvSpPr>
            <p:cNvPr id="70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71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Circular </a:t>
            </a:r>
            <a:r>
              <a:rPr lang="en-US" sz="4000"/>
              <a:t>Org Chart </a:t>
            </a:r>
            <a:endParaRPr lang="en-US" sz="4000" dirty="0"/>
          </a:p>
        </p:txBody>
      </p:sp>
      <p:grpSp>
        <p:nvGrpSpPr>
          <p:cNvPr id="4" name="Group 18"/>
          <p:cNvGrpSpPr/>
          <p:nvPr/>
        </p:nvGrpSpPr>
        <p:grpSpPr>
          <a:xfrm>
            <a:off x="1002360" y="1752601"/>
            <a:ext cx="4913040" cy="4913040"/>
            <a:chOff x="2286000" y="1887440"/>
            <a:chExt cx="3962400" cy="3962400"/>
          </a:xfrm>
          <a:effectLst>
            <a:outerShdw blurRad="228600" dist="38100" dir="5400000" sx="105000" sy="105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273601" lon="0" rev="0"/>
            </a:camera>
            <a:lightRig rig="threePt" dir="t">
              <a:rot lat="0" lon="0" rev="3000000"/>
            </a:lightRig>
          </a:scene3d>
        </p:grpSpPr>
        <p:sp>
          <p:nvSpPr>
            <p:cNvPr id="8" name="Block Arc 7"/>
            <p:cNvSpPr/>
            <p:nvPr/>
          </p:nvSpPr>
          <p:spPr>
            <a:xfrm flipH="1">
              <a:off x="2286000" y="1887440"/>
              <a:ext cx="3962400" cy="3962400"/>
            </a:xfrm>
            <a:prstGeom prst="blockArc">
              <a:avLst>
                <a:gd name="adj1" fmla="val 18869575"/>
                <a:gd name="adj2" fmla="val 34957"/>
                <a:gd name="adj3" fmla="val 20140"/>
              </a:avLst>
            </a:prstGeom>
            <a:solidFill>
              <a:schemeClr val="bg2">
                <a:lumMod val="25000"/>
              </a:schemeClr>
            </a:solidFill>
            <a:ln w="12700">
              <a:noFill/>
            </a:ln>
            <a:sp3d z="127000" extrusionH="254000" prstMaterial="dkEdg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Block Arc 11"/>
            <p:cNvSpPr/>
            <p:nvPr/>
          </p:nvSpPr>
          <p:spPr>
            <a:xfrm rot="18900000" flipH="1">
              <a:off x="2286000" y="1887440"/>
              <a:ext cx="3962400" cy="3962400"/>
            </a:xfrm>
            <a:prstGeom prst="blockArc">
              <a:avLst>
                <a:gd name="adj1" fmla="val 18869575"/>
                <a:gd name="adj2" fmla="val 34957"/>
                <a:gd name="adj3" fmla="val 20140"/>
              </a:avLst>
            </a:prstGeom>
            <a:solidFill>
              <a:schemeClr val="bg2">
                <a:lumMod val="50000"/>
              </a:schemeClr>
            </a:solidFill>
            <a:ln w="12700">
              <a:noFill/>
            </a:ln>
            <a:sp3d extrusionH="127000" prstMaterial="dkEdg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Block Arc 12"/>
            <p:cNvSpPr/>
            <p:nvPr/>
          </p:nvSpPr>
          <p:spPr>
            <a:xfrm rot="16200000" flipH="1">
              <a:off x="2286000" y="1887440"/>
              <a:ext cx="3962400" cy="3962400"/>
            </a:xfrm>
            <a:prstGeom prst="blockArc">
              <a:avLst>
                <a:gd name="adj1" fmla="val 18869575"/>
                <a:gd name="adj2" fmla="val 34957"/>
                <a:gd name="adj3" fmla="val 20140"/>
              </a:avLst>
            </a:prstGeom>
            <a:solidFill>
              <a:schemeClr val="accent4">
                <a:lumMod val="50000"/>
              </a:schemeClr>
            </a:solidFill>
            <a:ln w="12700">
              <a:noFill/>
            </a:ln>
            <a:sp3d z="889000" extrusionH="1016000" prstMaterial="dkEdg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Block Arc 13"/>
            <p:cNvSpPr/>
            <p:nvPr/>
          </p:nvSpPr>
          <p:spPr>
            <a:xfrm rot="13500000" flipH="1">
              <a:off x="2286000" y="1887440"/>
              <a:ext cx="3962400" cy="3962400"/>
            </a:xfrm>
            <a:prstGeom prst="blockArc">
              <a:avLst>
                <a:gd name="adj1" fmla="val 18869575"/>
                <a:gd name="adj2" fmla="val 34957"/>
                <a:gd name="adj3" fmla="val 20140"/>
              </a:avLst>
            </a:prstGeom>
            <a:solidFill>
              <a:schemeClr val="accent4">
                <a:lumMod val="75000"/>
              </a:schemeClr>
            </a:solidFill>
            <a:ln w="12700">
              <a:noFill/>
            </a:ln>
            <a:sp3d z="762000" extrusionH="889000" prstMaterial="dkEdg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14"/>
            <p:cNvSpPr/>
            <p:nvPr/>
          </p:nvSpPr>
          <p:spPr>
            <a:xfrm rot="10800000" flipH="1">
              <a:off x="2286000" y="1887440"/>
              <a:ext cx="3962400" cy="3962400"/>
            </a:xfrm>
            <a:prstGeom prst="blockArc">
              <a:avLst>
                <a:gd name="adj1" fmla="val 18869575"/>
                <a:gd name="adj2" fmla="val 34957"/>
                <a:gd name="adj3" fmla="val 20140"/>
              </a:avLst>
            </a:prstGeom>
            <a:solidFill>
              <a:schemeClr val="accent2">
                <a:lumMod val="50000"/>
              </a:schemeClr>
            </a:solidFill>
            <a:ln w="12700">
              <a:noFill/>
            </a:ln>
            <a:sp3d z="635000" extrusionH="762000" prstMaterial="dkEdg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Block Arc 15"/>
            <p:cNvSpPr/>
            <p:nvPr/>
          </p:nvSpPr>
          <p:spPr>
            <a:xfrm rot="8100000" flipH="1">
              <a:off x="2286000" y="1887440"/>
              <a:ext cx="3962400" cy="3962400"/>
            </a:xfrm>
            <a:prstGeom prst="blockArc">
              <a:avLst>
                <a:gd name="adj1" fmla="val 18869575"/>
                <a:gd name="adj2" fmla="val 34957"/>
                <a:gd name="adj3" fmla="val 20140"/>
              </a:avLst>
            </a:prstGeom>
            <a:solidFill>
              <a:schemeClr val="accent2">
                <a:lumMod val="75000"/>
              </a:schemeClr>
            </a:solidFill>
            <a:ln w="12700">
              <a:noFill/>
            </a:ln>
            <a:sp3d z="508000" extrusionH="635000" prstMaterial="dkEdg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Block Arc 16"/>
            <p:cNvSpPr/>
            <p:nvPr/>
          </p:nvSpPr>
          <p:spPr>
            <a:xfrm rot="5400000" flipH="1">
              <a:off x="2286000" y="1887440"/>
              <a:ext cx="3962400" cy="3962400"/>
            </a:xfrm>
            <a:prstGeom prst="blockArc">
              <a:avLst>
                <a:gd name="adj1" fmla="val 18869575"/>
                <a:gd name="adj2" fmla="val 34957"/>
                <a:gd name="adj3" fmla="val 20140"/>
              </a:avLst>
            </a:prstGeom>
            <a:solidFill>
              <a:schemeClr val="tx2">
                <a:lumMod val="50000"/>
              </a:schemeClr>
            </a:solidFill>
            <a:ln w="12700">
              <a:noFill/>
            </a:ln>
            <a:sp3d z="381000" extrusionH="508000" prstMaterial="dkEdg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Block Arc 17"/>
            <p:cNvSpPr/>
            <p:nvPr/>
          </p:nvSpPr>
          <p:spPr>
            <a:xfrm rot="2700000" flipH="1">
              <a:off x="2286000" y="1887440"/>
              <a:ext cx="3962400" cy="3962400"/>
            </a:xfrm>
            <a:prstGeom prst="blockArc">
              <a:avLst>
                <a:gd name="adj1" fmla="val 18869575"/>
                <a:gd name="adj2" fmla="val 34957"/>
                <a:gd name="adj3" fmla="val 20140"/>
              </a:avLst>
            </a:prstGeom>
            <a:solidFill>
              <a:schemeClr val="accent1">
                <a:lumMod val="75000"/>
              </a:schemeClr>
            </a:solidFill>
            <a:ln w="12700">
              <a:noFill/>
            </a:ln>
            <a:sp3d z="254000" extrusionH="381000" prstMaterial="dkEdg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15200" y="1752601"/>
            <a:ext cx="2895600" cy="461665"/>
            <a:chOff x="5791200" y="1752600"/>
            <a:chExt cx="2895600" cy="461665"/>
          </a:xfrm>
        </p:grpSpPr>
        <p:sp>
          <p:nvSpPr>
            <p:cNvPr id="72" name="Rectangle 71"/>
            <p:cNvSpPr/>
            <p:nvPr/>
          </p:nvSpPr>
          <p:spPr>
            <a:xfrm>
              <a:off x="5791200" y="1820776"/>
              <a:ext cx="381000" cy="3810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6324600" y="2173704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6324600" y="1752600"/>
              <a:ext cx="105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Level 1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315200" y="2299178"/>
            <a:ext cx="2895600" cy="461665"/>
            <a:chOff x="5791200" y="2514600"/>
            <a:chExt cx="2895600" cy="461665"/>
          </a:xfrm>
        </p:grpSpPr>
        <p:sp>
          <p:nvSpPr>
            <p:cNvPr id="75" name="Rectangle 74"/>
            <p:cNvSpPr/>
            <p:nvPr/>
          </p:nvSpPr>
          <p:spPr>
            <a:xfrm>
              <a:off x="5791200" y="2581630"/>
              <a:ext cx="381000" cy="381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6324600" y="2932840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/>
            <p:cNvSpPr txBox="1"/>
            <p:nvPr/>
          </p:nvSpPr>
          <p:spPr>
            <a:xfrm>
              <a:off x="6324600" y="2514600"/>
              <a:ext cx="105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Level 2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315200" y="2845755"/>
            <a:ext cx="2895600" cy="461665"/>
            <a:chOff x="5791200" y="3178058"/>
            <a:chExt cx="2895600" cy="461665"/>
          </a:xfrm>
        </p:grpSpPr>
        <p:sp>
          <p:nvSpPr>
            <p:cNvPr id="77" name="Rectangle 76"/>
            <p:cNvSpPr/>
            <p:nvPr/>
          </p:nvSpPr>
          <p:spPr>
            <a:xfrm>
              <a:off x="5791200" y="3243942"/>
              <a:ext cx="381000" cy="381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6324600" y="3593434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6324600" y="3178058"/>
              <a:ext cx="105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Level 3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315200" y="3392332"/>
            <a:ext cx="2895600" cy="461665"/>
            <a:chOff x="5791200" y="3658175"/>
            <a:chExt cx="2895600" cy="461665"/>
          </a:xfrm>
        </p:grpSpPr>
        <p:sp>
          <p:nvSpPr>
            <p:cNvPr id="79" name="Rectangle 78"/>
            <p:cNvSpPr/>
            <p:nvPr/>
          </p:nvSpPr>
          <p:spPr>
            <a:xfrm>
              <a:off x="5791200" y="3722913"/>
              <a:ext cx="381000" cy="381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6324600" y="4070687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6324600" y="3658175"/>
              <a:ext cx="105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Level 4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315200" y="3938909"/>
            <a:ext cx="2895600" cy="461665"/>
            <a:chOff x="5791200" y="4138292"/>
            <a:chExt cx="2895600" cy="461665"/>
          </a:xfrm>
        </p:grpSpPr>
        <p:sp>
          <p:nvSpPr>
            <p:cNvPr id="81" name="Rectangle 80"/>
            <p:cNvSpPr/>
            <p:nvPr/>
          </p:nvSpPr>
          <p:spPr>
            <a:xfrm>
              <a:off x="5791200" y="4201884"/>
              <a:ext cx="381000" cy="3810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6324600" y="4547940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6324600" y="4138292"/>
              <a:ext cx="105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Level 5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315200" y="4485486"/>
            <a:ext cx="2895600" cy="461665"/>
            <a:chOff x="5791200" y="4618409"/>
            <a:chExt cx="2895600" cy="461665"/>
          </a:xfrm>
        </p:grpSpPr>
        <p:sp>
          <p:nvSpPr>
            <p:cNvPr id="83" name="Rectangle 82"/>
            <p:cNvSpPr/>
            <p:nvPr/>
          </p:nvSpPr>
          <p:spPr>
            <a:xfrm>
              <a:off x="5791200" y="4680855"/>
              <a:ext cx="381000" cy="381000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/>
            <p:cNvCxnSpPr/>
            <p:nvPr/>
          </p:nvCxnSpPr>
          <p:spPr>
            <a:xfrm>
              <a:off x="6324600" y="5025193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6324600" y="4618409"/>
              <a:ext cx="105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Level 6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315200" y="5032063"/>
            <a:ext cx="2895600" cy="461665"/>
            <a:chOff x="5791200" y="5098526"/>
            <a:chExt cx="2895600" cy="461665"/>
          </a:xfrm>
        </p:grpSpPr>
        <p:sp>
          <p:nvSpPr>
            <p:cNvPr id="85" name="Rectangle 84"/>
            <p:cNvSpPr/>
            <p:nvPr/>
          </p:nvSpPr>
          <p:spPr>
            <a:xfrm>
              <a:off x="5791200" y="5159826"/>
              <a:ext cx="381000" cy="3810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>
              <a:off x="6324600" y="5502446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6324600" y="5098526"/>
              <a:ext cx="105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Level 7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7315200" y="5578641"/>
            <a:ext cx="2895600" cy="461665"/>
            <a:chOff x="5791200" y="5578640"/>
            <a:chExt cx="2895600" cy="461665"/>
          </a:xfrm>
        </p:grpSpPr>
        <p:sp>
          <p:nvSpPr>
            <p:cNvPr id="87" name="Rectangle 86"/>
            <p:cNvSpPr/>
            <p:nvPr/>
          </p:nvSpPr>
          <p:spPr>
            <a:xfrm>
              <a:off x="5791200" y="5638800"/>
              <a:ext cx="381000" cy="3810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6324600" y="5979696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/>
            <p:cNvSpPr txBox="1"/>
            <p:nvPr/>
          </p:nvSpPr>
          <p:spPr>
            <a:xfrm>
              <a:off x="6324600" y="5578640"/>
              <a:ext cx="105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Level 8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5029947" y="762000"/>
            <a:ext cx="1524000" cy="58295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628803" y="762000"/>
            <a:ext cx="1524000" cy="582951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229600" y="762000"/>
            <a:ext cx="1524000" cy="58295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9828308" y="762000"/>
            <a:ext cx="1524000" cy="58295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pPr algn="l"/>
            <a:r>
              <a:rPr lang="en-US" dirty="0"/>
              <a:t>Matrix Structure</a:t>
            </a:r>
          </a:p>
        </p:txBody>
      </p:sp>
      <p:grpSp>
        <p:nvGrpSpPr>
          <p:cNvPr id="7" name="Group 24"/>
          <p:cNvGrpSpPr/>
          <p:nvPr/>
        </p:nvGrpSpPr>
        <p:grpSpPr>
          <a:xfrm>
            <a:off x="6704855" y="809745"/>
            <a:ext cx="1376079" cy="1371601"/>
            <a:chOff x="797932" y="2666999"/>
            <a:chExt cx="1376079" cy="1371601"/>
          </a:xfrm>
        </p:grpSpPr>
        <p:sp>
          <p:nvSpPr>
            <p:cNvPr id="26" name="Rounded Rectangle 25"/>
            <p:cNvSpPr/>
            <p:nvPr/>
          </p:nvSpPr>
          <p:spPr>
            <a:xfrm>
              <a:off x="797932" y="2666999"/>
              <a:ext cx="1376079" cy="1371601"/>
            </a:xfrm>
            <a:prstGeom prst="roundRect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76371" y="2745183"/>
              <a:ext cx="1219200" cy="12152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1"/>
          <p:cNvGrpSpPr/>
          <p:nvPr/>
        </p:nvGrpSpPr>
        <p:grpSpPr>
          <a:xfrm>
            <a:off x="5106148" y="809745"/>
            <a:ext cx="1376079" cy="1371601"/>
            <a:chOff x="797932" y="2666999"/>
            <a:chExt cx="1376079" cy="1371601"/>
          </a:xfrm>
        </p:grpSpPr>
        <p:sp>
          <p:nvSpPr>
            <p:cNvPr id="23" name="Rounded Rectangle 22"/>
            <p:cNvSpPr/>
            <p:nvPr/>
          </p:nvSpPr>
          <p:spPr>
            <a:xfrm>
              <a:off x="797932" y="2666999"/>
              <a:ext cx="1376079" cy="1371601"/>
            </a:xfrm>
            <a:prstGeom prst="roundRect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876371" y="2745183"/>
              <a:ext cx="1219200" cy="12152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8303562" y="809745"/>
            <a:ext cx="1376079" cy="1371601"/>
            <a:chOff x="797932" y="2666999"/>
            <a:chExt cx="1376079" cy="1371601"/>
          </a:xfrm>
        </p:grpSpPr>
        <p:sp>
          <p:nvSpPr>
            <p:cNvPr id="29" name="Rounded Rectangle 28"/>
            <p:cNvSpPr/>
            <p:nvPr/>
          </p:nvSpPr>
          <p:spPr>
            <a:xfrm>
              <a:off x="797932" y="2666999"/>
              <a:ext cx="1376079" cy="1371601"/>
            </a:xfrm>
            <a:prstGeom prst="roundRect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876371" y="2745183"/>
              <a:ext cx="1219200" cy="12152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5"/>
          <p:cNvGrpSpPr/>
          <p:nvPr/>
        </p:nvGrpSpPr>
        <p:grpSpPr>
          <a:xfrm>
            <a:off x="3429747" y="3668794"/>
            <a:ext cx="1250804" cy="1246734"/>
            <a:chOff x="797932" y="2666999"/>
            <a:chExt cx="1376079" cy="1371601"/>
          </a:xfrm>
        </p:grpSpPr>
        <p:sp>
          <p:nvSpPr>
            <p:cNvPr id="17" name="Rounded Rectangle 16"/>
            <p:cNvSpPr/>
            <p:nvPr/>
          </p:nvSpPr>
          <p:spPr>
            <a:xfrm>
              <a:off x="797932" y="2666999"/>
              <a:ext cx="1376079" cy="1371601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876371" y="2745183"/>
              <a:ext cx="1219200" cy="12152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5"/>
          <p:cNvGrpSpPr/>
          <p:nvPr/>
        </p:nvGrpSpPr>
        <p:grpSpPr>
          <a:xfrm>
            <a:off x="3452119" y="2257546"/>
            <a:ext cx="1206060" cy="1202135"/>
            <a:chOff x="797932" y="2666999"/>
            <a:chExt cx="1376079" cy="1371601"/>
          </a:xfrm>
        </p:grpSpPr>
        <p:sp>
          <p:nvSpPr>
            <p:cNvPr id="14" name="Rounded Rectangle 13"/>
            <p:cNvSpPr/>
            <p:nvPr/>
          </p:nvSpPr>
          <p:spPr>
            <a:xfrm>
              <a:off x="797932" y="2666999"/>
              <a:ext cx="1376079" cy="1371601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76371" y="2745183"/>
              <a:ext cx="1219200" cy="12152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902269" y="809745"/>
            <a:ext cx="1376079" cy="1371601"/>
            <a:chOff x="797932" y="2666999"/>
            <a:chExt cx="1376079" cy="1371601"/>
          </a:xfrm>
        </p:grpSpPr>
        <p:sp>
          <p:nvSpPr>
            <p:cNvPr id="32" name="Rounded Rectangle 31"/>
            <p:cNvSpPr/>
            <p:nvPr/>
          </p:nvSpPr>
          <p:spPr>
            <a:xfrm>
              <a:off x="797932" y="2666999"/>
              <a:ext cx="1376079" cy="1371601"/>
            </a:xfrm>
            <a:prstGeom prst="roundRect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876371" y="2745183"/>
              <a:ext cx="1219200" cy="12152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18"/>
          <p:cNvGrpSpPr/>
          <p:nvPr/>
        </p:nvGrpSpPr>
        <p:grpSpPr>
          <a:xfrm>
            <a:off x="3452120" y="5080042"/>
            <a:ext cx="1206061" cy="1202136"/>
            <a:chOff x="797932" y="2666999"/>
            <a:chExt cx="1376079" cy="1371601"/>
          </a:xfrm>
        </p:grpSpPr>
        <p:sp>
          <p:nvSpPr>
            <p:cNvPr id="20" name="Rounded Rectangle 19"/>
            <p:cNvSpPr/>
            <p:nvPr/>
          </p:nvSpPr>
          <p:spPr>
            <a:xfrm>
              <a:off x="797932" y="2666999"/>
              <a:ext cx="1376079" cy="1371601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876371" y="2745183"/>
              <a:ext cx="1219200" cy="1215233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 rot="16200000">
            <a:off x="2419102" y="2759702"/>
            <a:ext cx="1416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 1</a:t>
            </a:r>
          </a:p>
        </p:txBody>
      </p:sp>
      <p:sp>
        <p:nvSpPr>
          <p:cNvPr id="42" name="TextBox 41"/>
          <p:cNvSpPr txBox="1"/>
          <p:nvPr/>
        </p:nvSpPr>
        <p:spPr>
          <a:xfrm rot="16200000">
            <a:off x="2419102" y="4176752"/>
            <a:ext cx="1416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 2</a:t>
            </a:r>
          </a:p>
        </p:txBody>
      </p:sp>
      <p:sp>
        <p:nvSpPr>
          <p:cNvPr id="43" name="TextBox 42"/>
          <p:cNvSpPr txBox="1"/>
          <p:nvPr/>
        </p:nvSpPr>
        <p:spPr>
          <a:xfrm rot="16200000">
            <a:off x="2419102" y="5591183"/>
            <a:ext cx="14161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 3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42688" y="381030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Function 1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840813" y="380940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Function 2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362950" y="371325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Function 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980707" y="371325"/>
            <a:ext cx="1284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Function 4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4680552" y="2959757"/>
            <a:ext cx="667175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680552" y="4279997"/>
            <a:ext cx="667175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658181" y="5747903"/>
            <a:ext cx="667175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3"/>
          <p:cNvSpPr/>
          <p:nvPr/>
        </p:nvSpPr>
        <p:spPr>
          <a:xfrm flipH="1">
            <a:off x="5546536" y="2695695"/>
            <a:ext cx="495300" cy="4953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dkEdge">
            <a:bevelT w="246380" h="246380"/>
            <a:bevelB w="246380" h="24638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3"/>
          <p:cNvSpPr/>
          <p:nvPr/>
        </p:nvSpPr>
        <p:spPr>
          <a:xfrm flipH="1">
            <a:off x="8839947" y="2705220"/>
            <a:ext cx="495300" cy="4953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dkEdge">
            <a:bevelT w="246380" h="246380"/>
            <a:bevelB w="246380" h="24638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3"/>
          <p:cNvSpPr/>
          <p:nvPr/>
        </p:nvSpPr>
        <p:spPr>
          <a:xfrm flipH="1">
            <a:off x="7143153" y="4044510"/>
            <a:ext cx="495300" cy="4953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dkEdge">
            <a:bevelT w="246380" h="246380"/>
            <a:bevelB w="246380" h="24638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3"/>
          <p:cNvSpPr/>
          <p:nvPr/>
        </p:nvSpPr>
        <p:spPr>
          <a:xfrm flipH="1">
            <a:off x="10440147" y="4044510"/>
            <a:ext cx="495300" cy="4953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 prstMaterial="dkEdge">
            <a:bevelT w="246380" h="246380"/>
            <a:bevelB w="246380" h="24638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3"/>
          <p:cNvSpPr/>
          <p:nvPr/>
        </p:nvSpPr>
        <p:spPr>
          <a:xfrm flipH="1">
            <a:off x="5544297" y="5543588"/>
            <a:ext cx="495300" cy="495300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 prstMaterial="dkEdge">
            <a:bevelT w="246380" h="246380"/>
            <a:bevelB w="246380" h="24638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Oval 3"/>
          <p:cNvSpPr/>
          <p:nvPr/>
        </p:nvSpPr>
        <p:spPr>
          <a:xfrm flipH="1">
            <a:off x="10440147" y="5500253"/>
            <a:ext cx="495300" cy="495300"/>
          </a:xfrm>
          <a:prstGeom prst="ellipse">
            <a:avLst/>
          </a:prstGeom>
          <a:solidFill>
            <a:srgbClr val="00B0F0"/>
          </a:solidFill>
          <a:ln>
            <a:noFill/>
          </a:ln>
          <a:scene3d>
            <a:camera prst="orthographicFront"/>
            <a:lightRig rig="threePt" dir="t"/>
          </a:scene3d>
          <a:sp3d prstMaterial="dkEdge">
            <a:bevelT w="246380" h="246380"/>
            <a:bevelB w="246380" h="24638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B81DE36-9843-4117-8230-24A0EC4830FB}"/>
              </a:ext>
            </a:extLst>
          </p:cNvPr>
          <p:cNvSpPr/>
          <p:nvPr/>
        </p:nvSpPr>
        <p:spPr>
          <a:xfrm>
            <a:off x="3520867" y="2326070"/>
            <a:ext cx="1065087" cy="1065087"/>
          </a:xfrm>
          <a:prstGeom prst="round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49E5AD8F-900D-4071-89C6-931D0E08CE87}"/>
              </a:ext>
            </a:extLst>
          </p:cNvPr>
          <p:cNvSpPr/>
          <p:nvPr/>
        </p:nvSpPr>
        <p:spPr>
          <a:xfrm>
            <a:off x="3520867" y="3767764"/>
            <a:ext cx="1065087" cy="1065087"/>
          </a:xfrm>
          <a:prstGeom prst="round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C1FF0764-AE38-4BF0-8C45-DB3F2BD0D0DA}"/>
              </a:ext>
            </a:extLst>
          </p:cNvPr>
          <p:cNvSpPr/>
          <p:nvPr/>
        </p:nvSpPr>
        <p:spPr>
          <a:xfrm>
            <a:off x="3530652" y="5141236"/>
            <a:ext cx="1065087" cy="1065087"/>
          </a:xfrm>
          <a:prstGeom prst="round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7DF235E0-6A0B-43DE-BF46-22E8D79F7871}"/>
              </a:ext>
            </a:extLst>
          </p:cNvPr>
          <p:cNvSpPr/>
          <p:nvPr/>
        </p:nvSpPr>
        <p:spPr>
          <a:xfrm>
            <a:off x="5184586" y="901481"/>
            <a:ext cx="1219200" cy="1199898"/>
          </a:xfrm>
          <a:prstGeom prst="round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5ADCFF6B-B27E-4719-BC4B-2EEED351C06E}"/>
              </a:ext>
            </a:extLst>
          </p:cNvPr>
          <p:cNvSpPr/>
          <p:nvPr/>
        </p:nvSpPr>
        <p:spPr>
          <a:xfrm>
            <a:off x="6783294" y="891903"/>
            <a:ext cx="1219200" cy="1199898"/>
          </a:xfrm>
          <a:prstGeom prst="round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4EC739BA-DD31-4AB4-9B70-4C4090FE7A51}"/>
              </a:ext>
            </a:extLst>
          </p:cNvPr>
          <p:cNvSpPr/>
          <p:nvPr/>
        </p:nvSpPr>
        <p:spPr>
          <a:xfrm>
            <a:off x="8399098" y="913442"/>
            <a:ext cx="1219200" cy="1199898"/>
          </a:xfrm>
          <a:prstGeom prst="round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9D03564-E5AC-47B6-BD5E-0994511FDF17}"/>
              </a:ext>
            </a:extLst>
          </p:cNvPr>
          <p:cNvSpPr/>
          <p:nvPr/>
        </p:nvSpPr>
        <p:spPr>
          <a:xfrm>
            <a:off x="10013270" y="913442"/>
            <a:ext cx="1219200" cy="1199898"/>
          </a:xfrm>
          <a:prstGeom prst="round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9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f2bc79a42d4e1134194e983bf134319e6f26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Industry experienced management team"/>
  <p:tag name="ISPRING_SLIDE_INDENT_LEVEL" val="0"/>
  <p:tag name="ISPRING_PRESENTER_ID" val="None"/>
  <p:tag name="ISPRING_RESOURCE_AUDIO" val="Slide 33.wav"/>
  <p:tag name="ISPRING_CUSTOM_TIMING_USED" val="1"/>
  <p:tag name="ISPRING_AUDIO_BITRATE" val="0"/>
  <p:tag name="TIMING" val="|1.9|1.8|2.8|2.7|2.9|2.5|3.3|2.4|2.8"/>
  <p:tag name="GENSWF_ADVANCE_TIME" val="25.77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826</TotalTime>
  <Words>908</Words>
  <Application>Microsoft Office PowerPoint</Application>
  <PresentationFormat>Widescreen</PresentationFormat>
  <Paragraphs>291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Times New Roman</vt:lpstr>
      <vt:lpstr>Tw Cen MT Condensed Extra Bold</vt:lpstr>
      <vt:lpstr>blank</vt:lpstr>
      <vt:lpstr>Team Intro &amp;  Org Chart</vt:lpstr>
      <vt:lpstr>Simple team org chart</vt:lpstr>
      <vt:lpstr>Organization Chart</vt:lpstr>
      <vt:lpstr>Simple hierarchy chart</vt:lpstr>
      <vt:lpstr>Simple hierarchy chart</vt:lpstr>
      <vt:lpstr>5 levels of hierarchy</vt:lpstr>
      <vt:lpstr>6 levels of hierarchy</vt:lpstr>
      <vt:lpstr>Circular Org Chart </vt:lpstr>
      <vt:lpstr>Matrix Structure</vt:lpstr>
      <vt:lpstr>3 Part Introduction of a Person</vt:lpstr>
      <vt:lpstr>About Me</vt:lpstr>
      <vt:lpstr>About Me</vt:lpstr>
      <vt:lpstr>Team Members</vt:lpstr>
      <vt:lpstr>Team Introduction</vt:lpstr>
      <vt:lpstr>Team Introduction</vt:lpstr>
      <vt:lpstr>Team Introduction</vt:lpstr>
      <vt:lpstr>PowerPoint Presentation</vt:lpstr>
      <vt:lpstr>Team Introduction</vt:lpstr>
      <vt:lpstr>Team Introduction</vt:lpstr>
      <vt:lpstr>Organization Chart</vt:lpstr>
      <vt:lpstr>Organization Chart</vt:lpstr>
      <vt:lpstr>PowerPoint Presentation</vt:lpstr>
      <vt:lpstr>Team 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Diagrams</dc:title>
  <dc:creator>Arte R</dc:creator>
  <cp:lastModifiedBy>Arte Ramgopal</cp:lastModifiedBy>
  <cp:revision>243</cp:revision>
  <dcterms:created xsi:type="dcterms:W3CDTF">2011-08-25T05:51:39Z</dcterms:created>
  <dcterms:modified xsi:type="dcterms:W3CDTF">2021-03-10T08:48:18Z</dcterms:modified>
</cp:coreProperties>
</file>